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29" r:id="rId2"/>
  </p:sldMasterIdLst>
  <p:notesMasterIdLst>
    <p:notesMasterId r:id="rId41"/>
  </p:notesMasterIdLst>
  <p:sldIdLst>
    <p:sldId id="319" r:id="rId3"/>
    <p:sldId id="402" r:id="rId4"/>
    <p:sldId id="395" r:id="rId5"/>
    <p:sldId id="373" r:id="rId6"/>
    <p:sldId id="415" r:id="rId7"/>
    <p:sldId id="392" r:id="rId8"/>
    <p:sldId id="416" r:id="rId9"/>
    <p:sldId id="396" r:id="rId10"/>
    <p:sldId id="404" r:id="rId11"/>
    <p:sldId id="405" r:id="rId12"/>
    <p:sldId id="413" r:id="rId13"/>
    <p:sldId id="374" r:id="rId14"/>
    <p:sldId id="385" r:id="rId15"/>
    <p:sldId id="368" r:id="rId16"/>
    <p:sldId id="383" r:id="rId17"/>
    <p:sldId id="377" r:id="rId18"/>
    <p:sldId id="406" r:id="rId19"/>
    <p:sldId id="378" r:id="rId20"/>
    <p:sldId id="407" r:id="rId21"/>
    <p:sldId id="384" r:id="rId22"/>
    <p:sldId id="375" r:id="rId23"/>
    <p:sldId id="376" r:id="rId24"/>
    <p:sldId id="409" r:id="rId25"/>
    <p:sldId id="379" r:id="rId26"/>
    <p:sldId id="380" r:id="rId27"/>
    <p:sldId id="401" r:id="rId28"/>
    <p:sldId id="408" r:id="rId29"/>
    <p:sldId id="410" r:id="rId30"/>
    <p:sldId id="412" r:id="rId31"/>
    <p:sldId id="411" r:id="rId32"/>
    <p:sldId id="397" r:id="rId33"/>
    <p:sldId id="370" r:id="rId34"/>
    <p:sldId id="372" r:id="rId35"/>
    <p:sldId id="398" r:id="rId36"/>
    <p:sldId id="371" r:id="rId37"/>
    <p:sldId id="399" r:id="rId38"/>
    <p:sldId id="400" r:id="rId39"/>
    <p:sldId id="365" r:id="rId40"/>
  </p:sldIdLst>
  <p:sldSz cx="12192000" cy="6858000"/>
  <p:notesSz cx="9926638" cy="6797675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37DA0806-9B65-443B-96EB-2846C5EC97C8}">
          <p14:sldIdLst>
            <p14:sldId id="319"/>
            <p14:sldId id="402"/>
          </p14:sldIdLst>
        </p14:section>
        <p14:section name="Methode ontwikkeling" id="{884AB9BB-86EF-4161-A77C-BDC0A2BB5ACC}">
          <p14:sldIdLst>
            <p14:sldId id="395"/>
            <p14:sldId id="373"/>
            <p14:sldId id="415"/>
            <p14:sldId id="392"/>
            <p14:sldId id="416"/>
          </p14:sldIdLst>
        </p14:section>
        <p14:section name="Meta- en taaldimensie" id="{F7553390-A8FD-4053-8CA1-00296E70765D}">
          <p14:sldIdLst>
            <p14:sldId id="396"/>
            <p14:sldId id="404"/>
            <p14:sldId id="405"/>
            <p14:sldId id="413"/>
            <p14:sldId id="374"/>
            <p14:sldId id="385"/>
            <p14:sldId id="368"/>
            <p14:sldId id="383"/>
            <p14:sldId id="377"/>
            <p14:sldId id="406"/>
            <p14:sldId id="378"/>
            <p14:sldId id="407"/>
            <p14:sldId id="384"/>
            <p14:sldId id="375"/>
            <p14:sldId id="376"/>
            <p14:sldId id="409"/>
            <p14:sldId id="379"/>
            <p14:sldId id="380"/>
            <p14:sldId id="401"/>
            <p14:sldId id="408"/>
            <p14:sldId id="410"/>
            <p14:sldId id="412"/>
            <p14:sldId id="411"/>
          </p14:sldIdLst>
        </p14:section>
        <p14:section name="Governance" id="{DF6D4018-C9AC-4E02-ADBA-DF91E20F1756}">
          <p14:sldIdLst>
            <p14:sldId id="397"/>
            <p14:sldId id="370"/>
            <p14:sldId id="372"/>
          </p14:sldIdLst>
        </p14:section>
        <p14:section name="Uitwerking" id="{39084443-75B8-4239-9127-E497AC9AAD89}">
          <p14:sldIdLst>
            <p14:sldId id="398"/>
            <p14:sldId id="371"/>
            <p14:sldId id="399"/>
            <p14:sldId id="400"/>
          </p14:sldIdLst>
        </p14:section>
        <p14:section name="Afsluiting" id="{C9822D43-F301-4716-BADF-62C7068D4D94}">
          <p14:sldIdLst>
            <p14:sldId id="3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457" userDrawn="1">
          <p15:clr>
            <a:srgbClr val="A4A3A4"/>
          </p15:clr>
        </p15:guide>
        <p15:guide id="2" pos="137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pgenoort, Rik" initials="OR" lastIdx="24" clrIdx="0">
    <p:extLst>
      <p:ext uri="{19B8F6BF-5375-455C-9EA6-DF929625EA0E}">
        <p15:presenceInfo xmlns:p15="http://schemas.microsoft.com/office/powerpoint/2012/main" userId="S::rik.opgenoort@crow.nl::02ca8e0f-de7a-446c-a361-a75a3027f85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00"/>
    <a:srgbClr val="CC3300"/>
    <a:srgbClr val="4472C3"/>
    <a:srgbClr val="F79646"/>
    <a:srgbClr val="5F676A"/>
    <a:srgbClr val="FFFFFF"/>
    <a:srgbClr val="8064A2"/>
    <a:srgbClr val="C0504D"/>
    <a:srgbClr val="FF6E1A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EDF4D1-EBA9-414E-A5B8-E705F163EB18}" v="14" dt="2022-09-02T11:24:36.8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724"/>
  </p:normalViewPr>
  <p:slideViewPr>
    <p:cSldViewPr snapToGrid="0">
      <p:cViewPr varScale="1">
        <p:scale>
          <a:sx n="160" d="100"/>
          <a:sy n="160" d="100"/>
        </p:scale>
        <p:origin x="108" y="152"/>
      </p:cViewPr>
      <p:guideLst>
        <p:guide orient="horz" pos="1457"/>
        <p:guide pos="1373"/>
      </p:guideLst>
    </p:cSldViewPr>
  </p:slideViewPr>
  <p:notesTextViewPr>
    <p:cViewPr>
      <p:scale>
        <a:sx n="55" d="100"/>
        <a:sy n="55" d="100"/>
      </p:scale>
      <p:origin x="0" y="0"/>
    </p:cViewPr>
  </p:notesTextViewPr>
  <p:notesViewPr>
    <p:cSldViewPr snapToGrid="0">
      <p:cViewPr varScale="1">
        <p:scale>
          <a:sx n="154" d="100"/>
          <a:sy n="154" d="100"/>
        </p:scale>
        <p:origin x="73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commentAuthors" Target="commentAuthors.xml"/><Relationship Id="rId47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pgenoort, Rik" userId="02ca8e0f-de7a-446c-a361-a75a3027f853" providerId="ADAL" clId="{1D0A5BF2-9CF9-4C3C-A8AA-CBFF1137DECB}"/>
    <pc:docChg chg="undo custSel addSld delSld modSld modSection">
      <pc:chgData name="Opgenoort, Rik" userId="02ca8e0f-de7a-446c-a361-a75a3027f853" providerId="ADAL" clId="{1D0A5BF2-9CF9-4C3C-A8AA-CBFF1137DECB}" dt="2022-07-19T13:22:53.553" v="4089" actId="1076"/>
      <pc:docMkLst>
        <pc:docMk/>
      </pc:docMkLst>
      <pc:sldChg chg="modSp mod">
        <pc:chgData name="Opgenoort, Rik" userId="02ca8e0f-de7a-446c-a361-a75a3027f853" providerId="ADAL" clId="{1D0A5BF2-9CF9-4C3C-A8AA-CBFF1137DECB}" dt="2022-05-27T07:55:28.612" v="715" actId="14100"/>
        <pc:sldMkLst>
          <pc:docMk/>
          <pc:sldMk cId="3555947871" sldId="319"/>
        </pc:sldMkLst>
        <pc:spChg chg="mod">
          <ac:chgData name="Opgenoort, Rik" userId="02ca8e0f-de7a-446c-a361-a75a3027f853" providerId="ADAL" clId="{1D0A5BF2-9CF9-4C3C-A8AA-CBFF1137DECB}" dt="2022-05-27T07:55:28.612" v="715" actId="14100"/>
          <ac:spMkLst>
            <pc:docMk/>
            <pc:sldMk cId="3555947871" sldId="319"/>
            <ac:spMk id="15" creationId="{E94B9B19-1135-46B3-B79E-94ADC43D53A7}"/>
          </ac:spMkLst>
        </pc:spChg>
      </pc:sldChg>
      <pc:sldChg chg="modSp mod">
        <pc:chgData name="Opgenoort, Rik" userId="02ca8e0f-de7a-446c-a361-a75a3027f853" providerId="ADAL" clId="{1D0A5BF2-9CF9-4C3C-A8AA-CBFF1137DECB}" dt="2022-05-27T08:05:30.389" v="1292" actId="20577"/>
        <pc:sldMkLst>
          <pc:docMk/>
          <pc:sldMk cId="968974666" sldId="373"/>
        </pc:sldMkLst>
        <pc:spChg chg="mod">
          <ac:chgData name="Opgenoort, Rik" userId="02ca8e0f-de7a-446c-a361-a75a3027f853" providerId="ADAL" clId="{1D0A5BF2-9CF9-4C3C-A8AA-CBFF1137DECB}" dt="2022-05-27T08:05:30.389" v="1292" actId="20577"/>
          <ac:spMkLst>
            <pc:docMk/>
            <pc:sldMk cId="968974666" sldId="373"/>
            <ac:spMk id="6" creationId="{172A64FA-A236-4A03-A0A4-050B4C830BC1}"/>
          </ac:spMkLst>
        </pc:spChg>
      </pc:sldChg>
      <pc:sldChg chg="addSp delSp modSp mod addCm delCm modCm">
        <pc:chgData name="Opgenoort, Rik" userId="02ca8e0f-de7a-446c-a361-a75a3027f853" providerId="ADAL" clId="{1D0A5BF2-9CF9-4C3C-A8AA-CBFF1137DECB}" dt="2022-07-19T13:22:53.553" v="4089" actId="1076"/>
        <pc:sldMkLst>
          <pc:docMk/>
          <pc:sldMk cId="1523798540" sldId="374"/>
        </pc:sldMkLst>
        <pc:spChg chg="mod">
          <ac:chgData name="Opgenoort, Rik" userId="02ca8e0f-de7a-446c-a361-a75a3027f853" providerId="ADAL" clId="{1D0A5BF2-9CF9-4C3C-A8AA-CBFF1137DECB}" dt="2022-07-13T12:32:49.160" v="4065" actId="20577"/>
          <ac:spMkLst>
            <pc:docMk/>
            <pc:sldMk cId="1523798540" sldId="374"/>
            <ac:spMk id="2" creationId="{86FFCAB8-C0C9-42D2-B4C3-0A65C4C008D3}"/>
          </ac:spMkLst>
        </pc:spChg>
        <pc:spChg chg="add mod">
          <ac:chgData name="Opgenoort, Rik" userId="02ca8e0f-de7a-446c-a361-a75a3027f853" providerId="ADAL" clId="{1D0A5BF2-9CF9-4C3C-A8AA-CBFF1137DECB}" dt="2022-07-19T13:22:53.553" v="4089" actId="1076"/>
          <ac:spMkLst>
            <pc:docMk/>
            <pc:sldMk cId="1523798540" sldId="374"/>
            <ac:spMk id="4" creationId="{0D2C0EED-7715-44D9-8E0E-3E7D6BB9146B}"/>
          </ac:spMkLst>
        </pc:spChg>
        <pc:spChg chg="add mod ord">
          <ac:chgData name="Opgenoort, Rik" userId="02ca8e0f-de7a-446c-a361-a75a3027f853" providerId="ADAL" clId="{1D0A5BF2-9CF9-4C3C-A8AA-CBFF1137DECB}" dt="2022-07-13T12:27:55.301" v="4002" actId="14100"/>
          <ac:spMkLst>
            <pc:docMk/>
            <pc:sldMk cId="1523798540" sldId="374"/>
            <ac:spMk id="5" creationId="{CC27B372-818D-436D-AF31-214C4EB77B9F}"/>
          </ac:spMkLst>
        </pc:spChg>
        <pc:spChg chg="add mod">
          <ac:chgData name="Opgenoort, Rik" userId="02ca8e0f-de7a-446c-a361-a75a3027f853" providerId="ADAL" clId="{1D0A5BF2-9CF9-4C3C-A8AA-CBFF1137DECB}" dt="2022-07-13T12:27:22.979" v="4000" actId="207"/>
          <ac:spMkLst>
            <pc:docMk/>
            <pc:sldMk cId="1523798540" sldId="374"/>
            <ac:spMk id="6" creationId="{188179FD-3DA2-429B-BF78-1418B86370C5}"/>
          </ac:spMkLst>
        </pc:spChg>
        <pc:spChg chg="add mod">
          <ac:chgData name="Opgenoort, Rik" userId="02ca8e0f-de7a-446c-a361-a75a3027f853" providerId="ADAL" clId="{1D0A5BF2-9CF9-4C3C-A8AA-CBFF1137DECB}" dt="2022-07-13T12:27:22.979" v="4000" actId="207"/>
          <ac:spMkLst>
            <pc:docMk/>
            <pc:sldMk cId="1523798540" sldId="374"/>
            <ac:spMk id="7" creationId="{EF6EC03A-49A0-4825-8383-3F49A9636154}"/>
          </ac:spMkLst>
        </pc:spChg>
        <pc:spChg chg="add mod">
          <ac:chgData name="Opgenoort, Rik" userId="02ca8e0f-de7a-446c-a361-a75a3027f853" providerId="ADAL" clId="{1D0A5BF2-9CF9-4C3C-A8AA-CBFF1137DECB}" dt="2022-07-13T12:27:22.979" v="4000" actId="207"/>
          <ac:spMkLst>
            <pc:docMk/>
            <pc:sldMk cId="1523798540" sldId="374"/>
            <ac:spMk id="8" creationId="{1C2807FF-4AB7-470D-AADD-ED8637208F20}"/>
          </ac:spMkLst>
        </pc:spChg>
        <pc:spChg chg="add mod">
          <ac:chgData name="Opgenoort, Rik" userId="02ca8e0f-de7a-446c-a361-a75a3027f853" providerId="ADAL" clId="{1D0A5BF2-9CF9-4C3C-A8AA-CBFF1137DECB}" dt="2022-07-13T12:27:22.979" v="4000" actId="207"/>
          <ac:spMkLst>
            <pc:docMk/>
            <pc:sldMk cId="1523798540" sldId="374"/>
            <ac:spMk id="9" creationId="{B66751F0-A740-4346-9EDA-BAB8D7B36668}"/>
          </ac:spMkLst>
        </pc:spChg>
        <pc:spChg chg="add mod">
          <ac:chgData name="Opgenoort, Rik" userId="02ca8e0f-de7a-446c-a361-a75a3027f853" providerId="ADAL" clId="{1D0A5BF2-9CF9-4C3C-A8AA-CBFF1137DECB}" dt="2022-07-13T12:27:22.979" v="4000" actId="207"/>
          <ac:spMkLst>
            <pc:docMk/>
            <pc:sldMk cId="1523798540" sldId="374"/>
            <ac:spMk id="10" creationId="{E2D4034A-5146-44B3-BC69-E7232789F1AB}"/>
          </ac:spMkLst>
        </pc:spChg>
        <pc:spChg chg="add del mod">
          <ac:chgData name="Opgenoort, Rik" userId="02ca8e0f-de7a-446c-a361-a75a3027f853" providerId="ADAL" clId="{1D0A5BF2-9CF9-4C3C-A8AA-CBFF1137DECB}" dt="2022-07-13T12:11:33.686" v="3932" actId="478"/>
          <ac:spMkLst>
            <pc:docMk/>
            <pc:sldMk cId="1523798540" sldId="374"/>
            <ac:spMk id="11" creationId="{057599F9-2EB0-462A-8D24-FC34684E2084}"/>
          </ac:spMkLst>
        </pc:spChg>
        <pc:spChg chg="add mod">
          <ac:chgData name="Opgenoort, Rik" userId="02ca8e0f-de7a-446c-a361-a75a3027f853" providerId="ADAL" clId="{1D0A5BF2-9CF9-4C3C-A8AA-CBFF1137DECB}" dt="2022-07-13T12:27:22.979" v="4000" actId="207"/>
          <ac:spMkLst>
            <pc:docMk/>
            <pc:sldMk cId="1523798540" sldId="374"/>
            <ac:spMk id="12" creationId="{0B7FD510-8347-4393-B7E3-D4CE21C4453F}"/>
          </ac:spMkLst>
        </pc:spChg>
        <pc:spChg chg="add mod">
          <ac:chgData name="Opgenoort, Rik" userId="02ca8e0f-de7a-446c-a361-a75a3027f853" providerId="ADAL" clId="{1D0A5BF2-9CF9-4C3C-A8AA-CBFF1137DECB}" dt="2022-07-13T12:27:22.979" v="4000" actId="207"/>
          <ac:spMkLst>
            <pc:docMk/>
            <pc:sldMk cId="1523798540" sldId="374"/>
            <ac:spMk id="13" creationId="{C339D6FB-C12D-423E-A536-7CE46125C375}"/>
          </ac:spMkLst>
        </pc:spChg>
        <pc:spChg chg="add mod">
          <ac:chgData name="Opgenoort, Rik" userId="02ca8e0f-de7a-446c-a361-a75a3027f853" providerId="ADAL" clId="{1D0A5BF2-9CF9-4C3C-A8AA-CBFF1137DECB}" dt="2022-07-13T12:27:22.979" v="4000" actId="207"/>
          <ac:spMkLst>
            <pc:docMk/>
            <pc:sldMk cId="1523798540" sldId="374"/>
            <ac:spMk id="14" creationId="{05EB3B75-C4E5-4309-875D-7B861BFA48C1}"/>
          </ac:spMkLst>
        </pc:spChg>
        <pc:spChg chg="add mod ord">
          <ac:chgData name="Opgenoort, Rik" userId="02ca8e0f-de7a-446c-a361-a75a3027f853" providerId="ADAL" clId="{1D0A5BF2-9CF9-4C3C-A8AA-CBFF1137DECB}" dt="2022-07-13T13:33:56.119" v="4068" actId="1076"/>
          <ac:spMkLst>
            <pc:docMk/>
            <pc:sldMk cId="1523798540" sldId="374"/>
            <ac:spMk id="16" creationId="{C21CF571-A7E1-4A69-94A2-F445317CBF1D}"/>
          </ac:spMkLst>
        </pc:spChg>
        <pc:spChg chg="add mod">
          <ac:chgData name="Opgenoort, Rik" userId="02ca8e0f-de7a-446c-a361-a75a3027f853" providerId="ADAL" clId="{1D0A5BF2-9CF9-4C3C-A8AA-CBFF1137DECB}" dt="2022-07-13T12:27:22.979" v="4000" actId="207"/>
          <ac:spMkLst>
            <pc:docMk/>
            <pc:sldMk cId="1523798540" sldId="374"/>
            <ac:spMk id="17" creationId="{23703BC5-A93D-4899-9BB8-E7DB2B0761F7}"/>
          </ac:spMkLst>
        </pc:spChg>
        <pc:spChg chg="add mod">
          <ac:chgData name="Opgenoort, Rik" userId="02ca8e0f-de7a-446c-a361-a75a3027f853" providerId="ADAL" clId="{1D0A5BF2-9CF9-4C3C-A8AA-CBFF1137DECB}" dt="2022-07-13T12:27:22.979" v="4000" actId="207"/>
          <ac:spMkLst>
            <pc:docMk/>
            <pc:sldMk cId="1523798540" sldId="374"/>
            <ac:spMk id="18" creationId="{693F0487-256B-4D51-AECF-1829F5ABA982}"/>
          </ac:spMkLst>
        </pc:spChg>
        <pc:spChg chg="add mod">
          <ac:chgData name="Opgenoort, Rik" userId="02ca8e0f-de7a-446c-a361-a75a3027f853" providerId="ADAL" clId="{1D0A5BF2-9CF9-4C3C-A8AA-CBFF1137DECB}" dt="2022-07-13T12:10:11.148" v="3930" actId="20577"/>
          <ac:spMkLst>
            <pc:docMk/>
            <pc:sldMk cId="1523798540" sldId="374"/>
            <ac:spMk id="19" creationId="{EC68EEB4-4306-4C9B-B807-5989BB75DA7C}"/>
          </ac:spMkLst>
        </pc:spChg>
        <pc:spChg chg="add mod">
          <ac:chgData name="Opgenoort, Rik" userId="02ca8e0f-de7a-446c-a361-a75a3027f853" providerId="ADAL" clId="{1D0A5BF2-9CF9-4C3C-A8AA-CBFF1137DECB}" dt="2022-07-13T12:09:52.236" v="3928" actId="20577"/>
          <ac:spMkLst>
            <pc:docMk/>
            <pc:sldMk cId="1523798540" sldId="374"/>
            <ac:spMk id="20" creationId="{B4C9A1A6-C38B-4146-B964-7D187F4A0C58}"/>
          </ac:spMkLst>
        </pc:spChg>
        <pc:spChg chg="add mod">
          <ac:chgData name="Opgenoort, Rik" userId="02ca8e0f-de7a-446c-a361-a75a3027f853" providerId="ADAL" clId="{1D0A5BF2-9CF9-4C3C-A8AA-CBFF1137DECB}" dt="2022-07-13T12:18:37.824" v="3998" actId="1076"/>
          <ac:spMkLst>
            <pc:docMk/>
            <pc:sldMk cId="1523798540" sldId="374"/>
            <ac:spMk id="21" creationId="{31A072C5-C184-4B8B-B215-51903F1ACE04}"/>
          </ac:spMkLst>
        </pc:spChg>
        <pc:spChg chg="add mod">
          <ac:chgData name="Opgenoort, Rik" userId="02ca8e0f-de7a-446c-a361-a75a3027f853" providerId="ADAL" clId="{1D0A5BF2-9CF9-4C3C-A8AA-CBFF1137DECB}" dt="2022-07-13T12:18:34.089" v="3997" actId="1076"/>
          <ac:spMkLst>
            <pc:docMk/>
            <pc:sldMk cId="1523798540" sldId="374"/>
            <ac:spMk id="22" creationId="{D7E50482-1209-4BB2-8738-243C8B56B811}"/>
          </ac:spMkLst>
        </pc:spChg>
        <pc:spChg chg="add mod">
          <ac:chgData name="Opgenoort, Rik" userId="02ca8e0f-de7a-446c-a361-a75a3027f853" providerId="ADAL" clId="{1D0A5BF2-9CF9-4C3C-A8AA-CBFF1137DECB}" dt="2022-07-13T12:18:31.052" v="3996" actId="1076"/>
          <ac:spMkLst>
            <pc:docMk/>
            <pc:sldMk cId="1523798540" sldId="374"/>
            <ac:spMk id="23" creationId="{2C6612EF-04E7-4469-904D-C0835542DB73}"/>
          </ac:spMkLst>
        </pc:spChg>
        <pc:spChg chg="add mod">
          <ac:chgData name="Opgenoort, Rik" userId="02ca8e0f-de7a-446c-a361-a75a3027f853" providerId="ADAL" clId="{1D0A5BF2-9CF9-4C3C-A8AA-CBFF1137DECB}" dt="2022-07-13T13:34:43.636" v="4088" actId="14100"/>
          <ac:spMkLst>
            <pc:docMk/>
            <pc:sldMk cId="1523798540" sldId="374"/>
            <ac:spMk id="24" creationId="{0F310B9C-4BED-465F-8FE1-66E6744E140E}"/>
          </ac:spMkLst>
        </pc:spChg>
        <pc:picChg chg="mod">
          <ac:chgData name="Opgenoort, Rik" userId="02ca8e0f-de7a-446c-a361-a75a3027f853" providerId="ADAL" clId="{1D0A5BF2-9CF9-4C3C-A8AA-CBFF1137DECB}" dt="2022-07-13T13:34:38.047" v="4085" actId="1076"/>
          <ac:picMkLst>
            <pc:docMk/>
            <pc:sldMk cId="1523798540" sldId="374"/>
            <ac:picMk id="1026" creationId="{720363CB-ED2F-4E9A-9D9A-1637EC2BED9C}"/>
          </ac:picMkLst>
        </pc:picChg>
      </pc:sldChg>
      <pc:sldChg chg="addSp delSp modSp mod">
        <pc:chgData name="Opgenoort, Rik" userId="02ca8e0f-de7a-446c-a361-a75a3027f853" providerId="ADAL" clId="{1D0A5BF2-9CF9-4C3C-A8AA-CBFF1137DECB}" dt="2022-05-25T14:46:17.391" v="640" actId="20577"/>
        <pc:sldMkLst>
          <pc:docMk/>
          <pc:sldMk cId="2589271243" sldId="375"/>
        </pc:sldMkLst>
        <pc:spChg chg="mod">
          <ac:chgData name="Opgenoort, Rik" userId="02ca8e0f-de7a-446c-a361-a75a3027f853" providerId="ADAL" clId="{1D0A5BF2-9CF9-4C3C-A8AA-CBFF1137DECB}" dt="2022-05-25T13:22:08.766" v="94" actId="1076"/>
          <ac:spMkLst>
            <pc:docMk/>
            <pc:sldMk cId="2589271243" sldId="375"/>
            <ac:spMk id="20" creationId="{C1FD48A9-32EF-4CF7-B3DE-3E7E38155824}"/>
          </ac:spMkLst>
        </pc:spChg>
        <pc:spChg chg="mod">
          <ac:chgData name="Opgenoort, Rik" userId="02ca8e0f-de7a-446c-a361-a75a3027f853" providerId="ADAL" clId="{1D0A5BF2-9CF9-4C3C-A8AA-CBFF1137DECB}" dt="2022-05-25T14:46:11.719" v="628" actId="20577"/>
          <ac:spMkLst>
            <pc:docMk/>
            <pc:sldMk cId="2589271243" sldId="375"/>
            <ac:spMk id="23" creationId="{A94F3838-152E-4261-B2F5-F0150AB94632}"/>
          </ac:spMkLst>
        </pc:spChg>
        <pc:spChg chg="mod">
          <ac:chgData name="Opgenoort, Rik" userId="02ca8e0f-de7a-446c-a361-a75a3027f853" providerId="ADAL" clId="{1D0A5BF2-9CF9-4C3C-A8AA-CBFF1137DECB}" dt="2022-05-25T14:46:17.391" v="640" actId="20577"/>
          <ac:spMkLst>
            <pc:docMk/>
            <pc:sldMk cId="2589271243" sldId="375"/>
            <ac:spMk id="24" creationId="{987FD705-0BF6-46B7-A5B8-1317DCC59CB6}"/>
          </ac:spMkLst>
        </pc:spChg>
        <pc:spChg chg="add del mod">
          <ac:chgData name="Opgenoort, Rik" userId="02ca8e0f-de7a-446c-a361-a75a3027f853" providerId="ADAL" clId="{1D0A5BF2-9CF9-4C3C-A8AA-CBFF1137DECB}" dt="2022-05-25T14:46:03.977" v="616"/>
          <ac:spMkLst>
            <pc:docMk/>
            <pc:sldMk cId="2589271243" sldId="375"/>
            <ac:spMk id="31" creationId="{1A0DCBFE-23DA-4FA9-BC8A-14F16BF0245B}"/>
          </ac:spMkLst>
        </pc:spChg>
      </pc:sldChg>
      <pc:sldChg chg="addSp delSp modSp mod addCm modCm">
        <pc:chgData name="Opgenoort, Rik" userId="02ca8e0f-de7a-446c-a361-a75a3027f853" providerId="ADAL" clId="{1D0A5BF2-9CF9-4C3C-A8AA-CBFF1137DECB}" dt="2022-05-27T08:52:15.349" v="3144" actId="5900"/>
        <pc:sldMkLst>
          <pc:docMk/>
          <pc:sldMk cId="391400157" sldId="376"/>
        </pc:sldMkLst>
        <pc:spChg chg="mod">
          <ac:chgData name="Opgenoort, Rik" userId="02ca8e0f-de7a-446c-a361-a75a3027f853" providerId="ADAL" clId="{1D0A5BF2-9CF9-4C3C-A8AA-CBFF1137DECB}" dt="2022-05-25T14:53:14.438" v="665" actId="20577"/>
          <ac:spMkLst>
            <pc:docMk/>
            <pc:sldMk cId="391400157" sldId="376"/>
            <ac:spMk id="12" creationId="{3654E88D-611B-42A7-B89B-3EA2ADCB069F}"/>
          </ac:spMkLst>
        </pc:spChg>
        <pc:spChg chg="mod ord">
          <ac:chgData name="Opgenoort, Rik" userId="02ca8e0f-de7a-446c-a361-a75a3027f853" providerId="ADAL" clId="{1D0A5BF2-9CF9-4C3C-A8AA-CBFF1137DECB}" dt="2022-05-25T14:55:33.099" v="690" actId="1076"/>
          <ac:spMkLst>
            <pc:docMk/>
            <pc:sldMk cId="391400157" sldId="376"/>
            <ac:spMk id="18" creationId="{2EA63221-5ADE-4814-8CDA-519A77C3C8CF}"/>
          </ac:spMkLst>
        </pc:spChg>
        <pc:spChg chg="mod">
          <ac:chgData name="Opgenoort, Rik" userId="02ca8e0f-de7a-446c-a361-a75a3027f853" providerId="ADAL" clId="{1D0A5BF2-9CF9-4C3C-A8AA-CBFF1137DECB}" dt="2022-05-25T14:50:42.151" v="654" actId="20577"/>
          <ac:spMkLst>
            <pc:docMk/>
            <pc:sldMk cId="391400157" sldId="376"/>
            <ac:spMk id="21" creationId="{43BE2509-BF7D-4096-8A31-D12D80B87257}"/>
          </ac:spMkLst>
        </pc:spChg>
        <pc:spChg chg="del mod">
          <ac:chgData name="Opgenoort, Rik" userId="02ca8e0f-de7a-446c-a361-a75a3027f853" providerId="ADAL" clId="{1D0A5BF2-9CF9-4C3C-A8AA-CBFF1137DECB}" dt="2022-05-25T14:50:30.455" v="647" actId="478"/>
          <ac:spMkLst>
            <pc:docMk/>
            <pc:sldMk cId="391400157" sldId="376"/>
            <ac:spMk id="22" creationId="{84A94817-301E-44C5-A948-2E962148BFEC}"/>
          </ac:spMkLst>
        </pc:spChg>
        <pc:spChg chg="add mod">
          <ac:chgData name="Opgenoort, Rik" userId="02ca8e0f-de7a-446c-a361-a75a3027f853" providerId="ADAL" clId="{1D0A5BF2-9CF9-4C3C-A8AA-CBFF1137DECB}" dt="2022-05-25T14:55:06.821" v="685" actId="1076"/>
          <ac:spMkLst>
            <pc:docMk/>
            <pc:sldMk cId="391400157" sldId="376"/>
            <ac:spMk id="28" creationId="{F4CA3C73-316C-47B7-94F1-6547D6E97EED}"/>
          </ac:spMkLst>
        </pc:spChg>
        <pc:spChg chg="add mod">
          <ac:chgData name="Opgenoort, Rik" userId="02ca8e0f-de7a-446c-a361-a75a3027f853" providerId="ADAL" clId="{1D0A5BF2-9CF9-4C3C-A8AA-CBFF1137DECB}" dt="2022-05-25T14:54:43.990" v="684" actId="1076"/>
          <ac:spMkLst>
            <pc:docMk/>
            <pc:sldMk cId="391400157" sldId="376"/>
            <ac:spMk id="30" creationId="{7187D55D-52CE-4CAB-A696-AEC6F7789C53}"/>
          </ac:spMkLst>
        </pc:spChg>
        <pc:spChg chg="mod">
          <ac:chgData name="Opgenoort, Rik" userId="02ca8e0f-de7a-446c-a361-a75a3027f853" providerId="ADAL" clId="{1D0A5BF2-9CF9-4C3C-A8AA-CBFF1137DECB}" dt="2022-05-25T14:47:31.370" v="641" actId="1076"/>
          <ac:spMkLst>
            <pc:docMk/>
            <pc:sldMk cId="391400157" sldId="376"/>
            <ac:spMk id="37" creationId="{60D13640-B474-4699-8C2A-7610590B2DD1}"/>
          </ac:spMkLst>
        </pc:spChg>
        <pc:spChg chg="add mod">
          <ac:chgData name="Opgenoort, Rik" userId="02ca8e0f-de7a-446c-a361-a75a3027f853" providerId="ADAL" clId="{1D0A5BF2-9CF9-4C3C-A8AA-CBFF1137DECB}" dt="2022-05-27T08:49:06.488" v="3140" actId="1076"/>
          <ac:spMkLst>
            <pc:docMk/>
            <pc:sldMk cId="391400157" sldId="376"/>
            <ac:spMk id="38" creationId="{9CB1CBAB-C9E7-43C7-A948-B48A3C91A331}"/>
          </ac:spMkLst>
        </pc:spChg>
        <pc:spChg chg="add mod">
          <ac:chgData name="Opgenoort, Rik" userId="02ca8e0f-de7a-446c-a361-a75a3027f853" providerId="ADAL" clId="{1D0A5BF2-9CF9-4C3C-A8AA-CBFF1137DECB}" dt="2022-05-27T08:49:11.972" v="3142" actId="1076"/>
          <ac:spMkLst>
            <pc:docMk/>
            <pc:sldMk cId="391400157" sldId="376"/>
            <ac:spMk id="39" creationId="{D0FA9CB2-9C5D-40EB-B62B-A91EF8CEB00C}"/>
          </ac:spMkLst>
        </pc:spChg>
        <pc:cxnChg chg="del mod">
          <ac:chgData name="Opgenoort, Rik" userId="02ca8e0f-de7a-446c-a361-a75a3027f853" providerId="ADAL" clId="{1D0A5BF2-9CF9-4C3C-A8AA-CBFF1137DECB}" dt="2022-05-25T14:50:31.246" v="648" actId="478"/>
          <ac:cxnSpMkLst>
            <pc:docMk/>
            <pc:sldMk cId="391400157" sldId="376"/>
            <ac:cxnSpMk id="25" creationId="{477F02C0-9745-4501-B12E-ABA1659F65CA}"/>
          </ac:cxnSpMkLst>
        </pc:cxnChg>
        <pc:cxnChg chg="add mod">
          <ac:chgData name="Opgenoort, Rik" userId="02ca8e0f-de7a-446c-a361-a75a3027f853" providerId="ADAL" clId="{1D0A5BF2-9CF9-4C3C-A8AA-CBFF1137DECB}" dt="2022-05-25T14:55:06.821" v="685" actId="1076"/>
          <ac:cxnSpMkLst>
            <pc:docMk/>
            <pc:sldMk cId="391400157" sldId="376"/>
            <ac:cxnSpMk id="29" creationId="{B9000223-C12B-4B32-9D64-DB2AB8EF3983}"/>
          </ac:cxnSpMkLst>
        </pc:cxnChg>
        <pc:cxnChg chg="add mod">
          <ac:chgData name="Opgenoort, Rik" userId="02ca8e0f-de7a-446c-a361-a75a3027f853" providerId="ADAL" clId="{1D0A5BF2-9CF9-4C3C-A8AA-CBFF1137DECB}" dt="2022-05-25T14:55:25.232" v="688" actId="14100"/>
          <ac:cxnSpMkLst>
            <pc:docMk/>
            <pc:sldMk cId="391400157" sldId="376"/>
            <ac:cxnSpMk id="35" creationId="{7F97B588-218B-49EB-8479-F5E0F330D5AA}"/>
          </ac:cxnSpMkLst>
        </pc:cxnChg>
        <pc:cxnChg chg="mod">
          <ac:chgData name="Opgenoort, Rik" userId="02ca8e0f-de7a-446c-a361-a75a3027f853" providerId="ADAL" clId="{1D0A5BF2-9CF9-4C3C-A8AA-CBFF1137DECB}" dt="2022-05-25T14:47:31.370" v="641" actId="1076"/>
          <ac:cxnSpMkLst>
            <pc:docMk/>
            <pc:sldMk cId="391400157" sldId="376"/>
            <ac:cxnSpMk id="46" creationId="{A517F45A-9028-404F-9BAF-A29B4F7B5CB5}"/>
          </ac:cxnSpMkLst>
        </pc:cxnChg>
      </pc:sldChg>
      <pc:sldChg chg="addSp modSp mod addCm delCm modCm">
        <pc:chgData name="Opgenoort, Rik" userId="02ca8e0f-de7a-446c-a361-a75a3027f853" providerId="ADAL" clId="{1D0A5BF2-9CF9-4C3C-A8AA-CBFF1137DECB}" dt="2022-05-27T08:34:25.331" v="2429" actId="1592"/>
        <pc:sldMkLst>
          <pc:docMk/>
          <pc:sldMk cId="2677226171" sldId="377"/>
        </pc:sldMkLst>
        <pc:spChg chg="mod">
          <ac:chgData name="Opgenoort, Rik" userId="02ca8e0f-de7a-446c-a361-a75a3027f853" providerId="ADAL" clId="{1D0A5BF2-9CF9-4C3C-A8AA-CBFF1137DECB}" dt="2022-05-27T08:22:25.219" v="1982" actId="20577"/>
          <ac:spMkLst>
            <pc:docMk/>
            <pc:sldMk cId="2677226171" sldId="377"/>
            <ac:spMk id="2" creationId="{86FFCAB8-C0C9-42D2-B4C3-0A65C4C008D3}"/>
          </ac:spMkLst>
        </pc:spChg>
        <pc:spChg chg="mod">
          <ac:chgData name="Opgenoort, Rik" userId="02ca8e0f-de7a-446c-a361-a75a3027f853" providerId="ADAL" clId="{1D0A5BF2-9CF9-4C3C-A8AA-CBFF1137DECB}" dt="2022-05-27T08:23:21.129" v="1986" actId="14100"/>
          <ac:spMkLst>
            <pc:docMk/>
            <pc:sldMk cId="2677226171" sldId="377"/>
            <ac:spMk id="4" creationId="{40D5C07A-DB8E-4A16-A7E1-EAEB2BAC4ADA}"/>
          </ac:spMkLst>
        </pc:spChg>
        <pc:spChg chg="mod">
          <ac:chgData name="Opgenoort, Rik" userId="02ca8e0f-de7a-446c-a361-a75a3027f853" providerId="ADAL" clId="{1D0A5BF2-9CF9-4C3C-A8AA-CBFF1137DECB}" dt="2022-05-27T08:23:34.144" v="1987" actId="14100"/>
          <ac:spMkLst>
            <pc:docMk/>
            <pc:sldMk cId="2677226171" sldId="377"/>
            <ac:spMk id="7" creationId="{9EF67C7D-FC46-46B8-9205-8D4B0187B37F}"/>
          </ac:spMkLst>
        </pc:spChg>
        <pc:spChg chg="mod">
          <ac:chgData name="Opgenoort, Rik" userId="02ca8e0f-de7a-446c-a361-a75a3027f853" providerId="ADAL" clId="{1D0A5BF2-9CF9-4C3C-A8AA-CBFF1137DECB}" dt="2022-05-27T08:23:39.227" v="1988" actId="1035"/>
          <ac:spMkLst>
            <pc:docMk/>
            <pc:sldMk cId="2677226171" sldId="377"/>
            <ac:spMk id="8" creationId="{EC9118D4-E879-4D1A-80C6-3B59DE6CEC60}"/>
          </ac:spMkLst>
        </pc:spChg>
        <pc:spChg chg="mod">
          <ac:chgData name="Opgenoort, Rik" userId="02ca8e0f-de7a-446c-a361-a75a3027f853" providerId="ADAL" clId="{1D0A5BF2-9CF9-4C3C-A8AA-CBFF1137DECB}" dt="2022-05-25T14:12:07.597" v="507" actId="20577"/>
          <ac:spMkLst>
            <pc:docMk/>
            <pc:sldMk cId="2677226171" sldId="377"/>
            <ac:spMk id="12" creationId="{5477DBAB-EDE1-410B-A63E-96DACC6C51E3}"/>
          </ac:spMkLst>
        </pc:spChg>
        <pc:spChg chg="add mod">
          <ac:chgData name="Opgenoort, Rik" userId="02ca8e0f-de7a-446c-a361-a75a3027f853" providerId="ADAL" clId="{1D0A5BF2-9CF9-4C3C-A8AA-CBFF1137DECB}" dt="2022-05-27T08:23:49.561" v="1990" actId="14100"/>
          <ac:spMkLst>
            <pc:docMk/>
            <pc:sldMk cId="2677226171" sldId="377"/>
            <ac:spMk id="14" creationId="{75AD5370-8B32-4EE0-ABF0-FDF3E4012B34}"/>
          </ac:spMkLst>
        </pc:spChg>
      </pc:sldChg>
      <pc:sldChg chg="addSp delSp modSp mod addCm delCm modCm">
        <pc:chgData name="Opgenoort, Rik" userId="02ca8e0f-de7a-446c-a361-a75a3027f853" providerId="ADAL" clId="{1D0A5BF2-9CF9-4C3C-A8AA-CBFF1137DECB}" dt="2022-05-27T08:46:12.467" v="3077" actId="1592"/>
        <pc:sldMkLst>
          <pc:docMk/>
          <pc:sldMk cId="1869281118" sldId="378"/>
        </pc:sldMkLst>
        <pc:spChg chg="add mod">
          <ac:chgData name="Opgenoort, Rik" userId="02ca8e0f-de7a-446c-a361-a75a3027f853" providerId="ADAL" clId="{1D0A5BF2-9CF9-4C3C-A8AA-CBFF1137DECB}" dt="2022-05-27T08:44:38.483" v="2992" actId="1076"/>
          <ac:spMkLst>
            <pc:docMk/>
            <pc:sldMk cId="1869281118" sldId="378"/>
            <ac:spMk id="4" creationId="{13647FFF-E1DF-4490-9241-3D277AB0FAED}"/>
          </ac:spMkLst>
        </pc:spChg>
        <pc:spChg chg="del mod">
          <ac:chgData name="Opgenoort, Rik" userId="02ca8e0f-de7a-446c-a361-a75a3027f853" providerId="ADAL" clId="{1D0A5BF2-9CF9-4C3C-A8AA-CBFF1137DECB}" dt="2022-05-27T08:36:18.226" v="2440" actId="478"/>
          <ac:spMkLst>
            <pc:docMk/>
            <pc:sldMk cId="1869281118" sldId="378"/>
            <ac:spMk id="6" creationId="{AB7D64E1-3BE7-4A65-8DAF-3F78FFCAE368}"/>
          </ac:spMkLst>
        </pc:spChg>
        <pc:spChg chg="add del mod">
          <ac:chgData name="Opgenoort, Rik" userId="02ca8e0f-de7a-446c-a361-a75a3027f853" providerId="ADAL" clId="{1D0A5BF2-9CF9-4C3C-A8AA-CBFF1137DECB}" dt="2022-05-27T08:41:36.679" v="2926" actId="478"/>
          <ac:spMkLst>
            <pc:docMk/>
            <pc:sldMk cId="1869281118" sldId="378"/>
            <ac:spMk id="13" creationId="{60C012EC-A00F-4898-891D-F718E7A4D9AE}"/>
          </ac:spMkLst>
        </pc:spChg>
        <pc:spChg chg="add mod">
          <ac:chgData name="Opgenoort, Rik" userId="02ca8e0f-de7a-446c-a361-a75a3027f853" providerId="ADAL" clId="{1D0A5BF2-9CF9-4C3C-A8AA-CBFF1137DECB}" dt="2022-05-27T08:44:38.483" v="2992" actId="1076"/>
          <ac:spMkLst>
            <pc:docMk/>
            <pc:sldMk cId="1869281118" sldId="378"/>
            <ac:spMk id="16" creationId="{624BE3B3-E43B-4EC9-9F3E-921F7EF72A14}"/>
          </ac:spMkLst>
        </pc:spChg>
        <pc:picChg chg="mod">
          <ac:chgData name="Opgenoort, Rik" userId="02ca8e0f-de7a-446c-a361-a75a3027f853" providerId="ADAL" clId="{1D0A5BF2-9CF9-4C3C-A8AA-CBFF1137DECB}" dt="2022-05-27T08:44:38.483" v="2992" actId="1076"/>
          <ac:picMkLst>
            <pc:docMk/>
            <pc:sldMk cId="1869281118" sldId="378"/>
            <ac:picMk id="5" creationId="{F6E883FF-4BAE-4F82-928A-C45900391E63}"/>
          </ac:picMkLst>
        </pc:picChg>
        <pc:picChg chg="del">
          <ac:chgData name="Opgenoort, Rik" userId="02ca8e0f-de7a-446c-a361-a75a3027f853" providerId="ADAL" clId="{1D0A5BF2-9CF9-4C3C-A8AA-CBFF1137DECB}" dt="2022-05-27T08:35:56.607" v="2432" actId="478"/>
          <ac:picMkLst>
            <pc:docMk/>
            <pc:sldMk cId="1869281118" sldId="378"/>
            <ac:picMk id="9" creationId="{286457D4-A781-4BC2-B2F4-9924953E83DD}"/>
          </ac:picMkLst>
        </pc:picChg>
        <pc:picChg chg="del">
          <ac:chgData name="Opgenoort, Rik" userId="02ca8e0f-de7a-446c-a361-a75a3027f853" providerId="ADAL" clId="{1D0A5BF2-9CF9-4C3C-A8AA-CBFF1137DECB}" dt="2022-05-27T08:36:03.764" v="2437" actId="478"/>
          <ac:picMkLst>
            <pc:docMk/>
            <pc:sldMk cId="1869281118" sldId="378"/>
            <ac:picMk id="10" creationId="{47E3544E-95EA-466B-B655-68ACBB63CE9A}"/>
          </ac:picMkLst>
        </pc:picChg>
        <pc:picChg chg="del mod">
          <ac:chgData name="Opgenoort, Rik" userId="02ca8e0f-de7a-446c-a361-a75a3027f853" providerId="ADAL" clId="{1D0A5BF2-9CF9-4C3C-A8AA-CBFF1137DECB}" dt="2022-05-27T08:37:01.094" v="2444" actId="478"/>
          <ac:picMkLst>
            <pc:docMk/>
            <pc:sldMk cId="1869281118" sldId="378"/>
            <ac:picMk id="1026" creationId="{720363CB-ED2F-4E9A-9D9A-1637EC2BED9C}"/>
          </ac:picMkLst>
        </pc:picChg>
        <pc:cxnChg chg="del">
          <ac:chgData name="Opgenoort, Rik" userId="02ca8e0f-de7a-446c-a361-a75a3027f853" providerId="ADAL" clId="{1D0A5BF2-9CF9-4C3C-A8AA-CBFF1137DECB}" dt="2022-05-27T08:36:00.847" v="2435" actId="478"/>
          <ac:cxnSpMkLst>
            <pc:docMk/>
            <pc:sldMk cId="1869281118" sldId="378"/>
            <ac:cxnSpMk id="11" creationId="{FDB32D94-60B9-45AE-BAC9-485D16911F67}"/>
          </ac:cxnSpMkLst>
        </pc:cxnChg>
        <pc:cxnChg chg="del">
          <ac:chgData name="Opgenoort, Rik" userId="02ca8e0f-de7a-446c-a361-a75a3027f853" providerId="ADAL" clId="{1D0A5BF2-9CF9-4C3C-A8AA-CBFF1137DECB}" dt="2022-05-27T08:35:59.358" v="2434" actId="478"/>
          <ac:cxnSpMkLst>
            <pc:docMk/>
            <pc:sldMk cId="1869281118" sldId="378"/>
            <ac:cxnSpMk id="15" creationId="{722437EC-EB07-4BD9-B135-C60560AB629A}"/>
          </ac:cxnSpMkLst>
        </pc:cxnChg>
        <pc:cxnChg chg="del">
          <ac:chgData name="Opgenoort, Rik" userId="02ca8e0f-de7a-446c-a361-a75a3027f853" providerId="ADAL" clId="{1D0A5BF2-9CF9-4C3C-A8AA-CBFF1137DECB}" dt="2022-05-27T08:36:02.094" v="2436" actId="478"/>
          <ac:cxnSpMkLst>
            <pc:docMk/>
            <pc:sldMk cId="1869281118" sldId="378"/>
            <ac:cxnSpMk id="27" creationId="{98F08636-4D4D-43C2-B9E7-9D3420F8FD3B}"/>
          </ac:cxnSpMkLst>
        </pc:cxnChg>
        <pc:cxnChg chg="del">
          <ac:chgData name="Opgenoort, Rik" userId="02ca8e0f-de7a-446c-a361-a75a3027f853" providerId="ADAL" clId="{1D0A5BF2-9CF9-4C3C-A8AA-CBFF1137DECB}" dt="2022-05-27T08:35:58.202" v="2433" actId="478"/>
          <ac:cxnSpMkLst>
            <pc:docMk/>
            <pc:sldMk cId="1869281118" sldId="378"/>
            <ac:cxnSpMk id="32" creationId="{9080BACB-2855-49DB-B59E-B54EBF894F6F}"/>
          </ac:cxnSpMkLst>
        </pc:cxnChg>
      </pc:sldChg>
      <pc:sldChg chg="delSp modSp del mod addCm modCm">
        <pc:chgData name="Opgenoort, Rik" userId="02ca8e0f-de7a-446c-a361-a75a3027f853" providerId="ADAL" clId="{1D0A5BF2-9CF9-4C3C-A8AA-CBFF1137DECB}" dt="2022-05-27T08:46:47.600" v="3085" actId="2696"/>
        <pc:sldMkLst>
          <pc:docMk/>
          <pc:sldMk cId="3978935579" sldId="382"/>
        </pc:sldMkLst>
        <pc:spChg chg="mod">
          <ac:chgData name="Opgenoort, Rik" userId="02ca8e0f-de7a-446c-a361-a75a3027f853" providerId="ADAL" clId="{1D0A5BF2-9CF9-4C3C-A8AA-CBFF1137DECB}" dt="2022-05-25T14:40:31.768" v="546" actId="400"/>
          <ac:spMkLst>
            <pc:docMk/>
            <pc:sldMk cId="3978935579" sldId="382"/>
            <ac:spMk id="2" creationId="{86FFCAB8-C0C9-42D2-B4C3-0A65C4C008D3}"/>
          </ac:spMkLst>
        </pc:spChg>
        <pc:cxnChg chg="del">
          <ac:chgData name="Opgenoort, Rik" userId="02ca8e0f-de7a-446c-a361-a75a3027f853" providerId="ADAL" clId="{1D0A5BF2-9CF9-4C3C-A8AA-CBFF1137DECB}" dt="2022-05-25T14:38:00.248" v="540" actId="478"/>
          <ac:cxnSpMkLst>
            <pc:docMk/>
            <pc:sldMk cId="3978935579" sldId="382"/>
            <ac:cxnSpMk id="9" creationId="{CB684E09-FE91-465A-BB91-57E981400A0A}"/>
          </ac:cxnSpMkLst>
        </pc:cxnChg>
        <pc:cxnChg chg="del">
          <ac:chgData name="Opgenoort, Rik" userId="02ca8e0f-de7a-446c-a361-a75a3027f853" providerId="ADAL" clId="{1D0A5BF2-9CF9-4C3C-A8AA-CBFF1137DECB}" dt="2022-05-25T14:37:59.225" v="539" actId="478"/>
          <ac:cxnSpMkLst>
            <pc:docMk/>
            <pc:sldMk cId="3978935579" sldId="382"/>
            <ac:cxnSpMk id="19" creationId="{3B11A22F-8661-4786-B2D6-24EC94C5156E}"/>
          </ac:cxnSpMkLst>
        </pc:cxnChg>
      </pc:sldChg>
      <pc:sldChg chg="modSp mod">
        <pc:chgData name="Opgenoort, Rik" userId="02ca8e0f-de7a-446c-a361-a75a3027f853" providerId="ADAL" clId="{1D0A5BF2-9CF9-4C3C-A8AA-CBFF1137DECB}" dt="2022-05-27T08:46:03.849" v="3076" actId="20577"/>
        <pc:sldMkLst>
          <pc:docMk/>
          <pc:sldMk cId="974153236" sldId="383"/>
        </pc:sldMkLst>
        <pc:spChg chg="mod">
          <ac:chgData name="Opgenoort, Rik" userId="02ca8e0f-de7a-446c-a361-a75a3027f853" providerId="ADAL" clId="{1D0A5BF2-9CF9-4C3C-A8AA-CBFF1137DECB}" dt="2022-05-27T08:31:46.976" v="2007"/>
          <ac:spMkLst>
            <pc:docMk/>
            <pc:sldMk cId="974153236" sldId="383"/>
            <ac:spMk id="2" creationId="{393945DD-5203-4264-9EF9-82C6A70385BB}"/>
          </ac:spMkLst>
        </pc:spChg>
        <pc:spChg chg="mod">
          <ac:chgData name="Opgenoort, Rik" userId="02ca8e0f-de7a-446c-a361-a75a3027f853" providerId="ADAL" clId="{1D0A5BF2-9CF9-4C3C-A8AA-CBFF1137DECB}" dt="2022-05-27T08:46:03.849" v="3076" actId="20577"/>
          <ac:spMkLst>
            <pc:docMk/>
            <pc:sldMk cId="974153236" sldId="383"/>
            <ac:spMk id="3" creationId="{B289E724-2503-46A8-A801-927BE0333EFE}"/>
          </ac:spMkLst>
        </pc:spChg>
      </pc:sldChg>
      <pc:sldChg chg="modSp mod">
        <pc:chgData name="Opgenoort, Rik" userId="02ca8e0f-de7a-446c-a361-a75a3027f853" providerId="ADAL" clId="{1D0A5BF2-9CF9-4C3C-A8AA-CBFF1137DECB}" dt="2022-05-27T08:47:06.588" v="3118" actId="20577"/>
        <pc:sldMkLst>
          <pc:docMk/>
          <pc:sldMk cId="3279440269" sldId="384"/>
        </pc:sldMkLst>
        <pc:spChg chg="mod">
          <ac:chgData name="Opgenoort, Rik" userId="02ca8e0f-de7a-446c-a361-a75a3027f853" providerId="ADAL" clId="{1D0A5BF2-9CF9-4C3C-A8AA-CBFF1137DECB}" dt="2022-05-27T08:47:06.588" v="3118" actId="20577"/>
          <ac:spMkLst>
            <pc:docMk/>
            <pc:sldMk cId="3279440269" sldId="384"/>
            <ac:spMk id="2" creationId="{393945DD-5203-4264-9EF9-82C6A70385BB}"/>
          </ac:spMkLst>
        </pc:spChg>
        <pc:spChg chg="mod">
          <ac:chgData name="Opgenoort, Rik" userId="02ca8e0f-de7a-446c-a361-a75a3027f853" providerId="ADAL" clId="{1D0A5BF2-9CF9-4C3C-A8AA-CBFF1137DECB}" dt="2022-05-27T08:46:36.094" v="3084"/>
          <ac:spMkLst>
            <pc:docMk/>
            <pc:sldMk cId="3279440269" sldId="384"/>
            <ac:spMk id="3" creationId="{B289E724-2503-46A8-A801-927BE0333EFE}"/>
          </ac:spMkLst>
        </pc:spChg>
      </pc:sldChg>
      <pc:sldChg chg="modSp mod addCm delCm modCm">
        <pc:chgData name="Opgenoort, Rik" userId="02ca8e0f-de7a-446c-a361-a75a3027f853" providerId="ADAL" clId="{1D0A5BF2-9CF9-4C3C-A8AA-CBFF1137DECB}" dt="2022-05-27T08:17:55.582" v="1910" actId="1592"/>
        <pc:sldMkLst>
          <pc:docMk/>
          <pc:sldMk cId="3701627181" sldId="385"/>
        </pc:sldMkLst>
        <pc:spChg chg="mod">
          <ac:chgData name="Opgenoort, Rik" userId="02ca8e0f-de7a-446c-a361-a75a3027f853" providerId="ADAL" clId="{1D0A5BF2-9CF9-4C3C-A8AA-CBFF1137DECB}" dt="2022-05-27T08:17:48.685" v="1909" actId="404"/>
          <ac:spMkLst>
            <pc:docMk/>
            <pc:sldMk cId="3701627181" sldId="385"/>
            <ac:spMk id="3" creationId="{B289E724-2503-46A8-A801-927BE0333EFE}"/>
          </ac:spMkLst>
        </pc:spChg>
      </pc:sldChg>
      <pc:sldChg chg="modSp del mod">
        <pc:chgData name="Opgenoort, Rik" userId="02ca8e0f-de7a-446c-a361-a75a3027f853" providerId="ADAL" clId="{1D0A5BF2-9CF9-4C3C-A8AA-CBFF1137DECB}" dt="2022-05-27T08:41:31.743" v="2924" actId="2696"/>
        <pc:sldMkLst>
          <pc:docMk/>
          <pc:sldMk cId="3657186112" sldId="387"/>
        </pc:sldMkLst>
        <pc:spChg chg="mod">
          <ac:chgData name="Opgenoort, Rik" userId="02ca8e0f-de7a-446c-a361-a75a3027f853" providerId="ADAL" clId="{1D0A5BF2-9CF9-4C3C-A8AA-CBFF1137DECB}" dt="2022-05-25T14:31:39.845" v="535" actId="400"/>
          <ac:spMkLst>
            <pc:docMk/>
            <pc:sldMk cId="3657186112" sldId="387"/>
            <ac:spMk id="3" creationId="{B289E724-2503-46A8-A801-927BE0333EFE}"/>
          </ac:spMkLst>
        </pc:spChg>
      </pc:sldChg>
      <pc:sldChg chg="addSp delSp modSp del mod addCm modCm">
        <pc:chgData name="Opgenoort, Rik" userId="02ca8e0f-de7a-446c-a361-a75a3027f853" providerId="ADAL" clId="{1D0A5BF2-9CF9-4C3C-A8AA-CBFF1137DECB}" dt="2022-05-27T08:04:43.395" v="1242" actId="2696"/>
        <pc:sldMkLst>
          <pc:docMk/>
          <pc:sldMk cId="2348945510" sldId="388"/>
        </pc:sldMkLst>
        <pc:spChg chg="mod">
          <ac:chgData name="Opgenoort, Rik" userId="02ca8e0f-de7a-446c-a361-a75a3027f853" providerId="ADAL" clId="{1D0A5BF2-9CF9-4C3C-A8AA-CBFF1137DECB}" dt="2022-05-25T13:36:47.558" v="106" actId="400"/>
          <ac:spMkLst>
            <pc:docMk/>
            <pc:sldMk cId="2348945510" sldId="388"/>
            <ac:spMk id="3" creationId="{B289E724-2503-46A8-A801-927BE0333EFE}"/>
          </ac:spMkLst>
        </pc:spChg>
        <pc:spChg chg="add del mod">
          <ac:chgData name="Opgenoort, Rik" userId="02ca8e0f-de7a-446c-a361-a75a3027f853" providerId="ADAL" clId="{1D0A5BF2-9CF9-4C3C-A8AA-CBFF1137DECB}" dt="2022-05-25T13:14:52.420" v="93" actId="478"/>
          <ac:spMkLst>
            <pc:docMk/>
            <pc:sldMk cId="2348945510" sldId="388"/>
            <ac:spMk id="4" creationId="{7AE56E55-2BEE-4947-9468-C0D0777D58EE}"/>
          </ac:spMkLst>
        </pc:spChg>
      </pc:sldChg>
      <pc:sldChg chg="del">
        <pc:chgData name="Opgenoort, Rik" userId="02ca8e0f-de7a-446c-a361-a75a3027f853" providerId="ADAL" clId="{1D0A5BF2-9CF9-4C3C-A8AA-CBFF1137DECB}" dt="2022-05-27T07:57:41.264" v="783" actId="2696"/>
        <pc:sldMkLst>
          <pc:docMk/>
          <pc:sldMk cId="2133197425" sldId="391"/>
        </pc:sldMkLst>
      </pc:sldChg>
      <pc:sldChg chg="modSp mod">
        <pc:chgData name="Opgenoort, Rik" userId="02ca8e0f-de7a-446c-a361-a75a3027f853" providerId="ADAL" clId="{1D0A5BF2-9CF9-4C3C-A8AA-CBFF1137DECB}" dt="2022-05-27T07:55:45.886" v="726" actId="20577"/>
        <pc:sldMkLst>
          <pc:docMk/>
          <pc:sldMk cId="1050948528" sldId="392"/>
        </pc:sldMkLst>
        <pc:spChg chg="mod">
          <ac:chgData name="Opgenoort, Rik" userId="02ca8e0f-de7a-446c-a361-a75a3027f853" providerId="ADAL" clId="{1D0A5BF2-9CF9-4C3C-A8AA-CBFF1137DECB}" dt="2022-05-27T07:55:45.886" v="726" actId="20577"/>
          <ac:spMkLst>
            <pc:docMk/>
            <pc:sldMk cId="1050948528" sldId="392"/>
            <ac:spMk id="6" creationId="{172A64FA-A236-4A03-A0A4-050B4C830BC1}"/>
          </ac:spMkLst>
        </pc:spChg>
      </pc:sldChg>
      <pc:sldChg chg="modSp mod">
        <pc:chgData name="Opgenoort, Rik" userId="02ca8e0f-de7a-446c-a361-a75a3027f853" providerId="ADAL" clId="{1D0A5BF2-9CF9-4C3C-A8AA-CBFF1137DECB}" dt="2022-07-13T10:58:58.016" v="3317" actId="20577"/>
        <pc:sldMkLst>
          <pc:docMk/>
          <pc:sldMk cId="2831261361" sldId="402"/>
        </pc:sldMkLst>
        <pc:spChg chg="mod">
          <ac:chgData name="Opgenoort, Rik" userId="02ca8e0f-de7a-446c-a361-a75a3027f853" providerId="ADAL" clId="{1D0A5BF2-9CF9-4C3C-A8AA-CBFF1137DECB}" dt="2022-07-13T10:58:58.016" v="3317" actId="20577"/>
          <ac:spMkLst>
            <pc:docMk/>
            <pc:sldMk cId="2831261361" sldId="402"/>
            <ac:spMk id="3" creationId="{945076E3-2DFA-4F3B-AB88-AB876E6F2CE7}"/>
          </ac:spMkLst>
        </pc:spChg>
      </pc:sldChg>
      <pc:sldChg chg="del addCm modCm">
        <pc:chgData name="Opgenoort, Rik" userId="02ca8e0f-de7a-446c-a361-a75a3027f853" providerId="ADAL" clId="{1D0A5BF2-9CF9-4C3C-A8AA-CBFF1137DECB}" dt="2022-05-27T08:03:14.194" v="1204" actId="2696"/>
        <pc:sldMkLst>
          <pc:docMk/>
          <pc:sldMk cId="3485827081" sldId="403"/>
        </pc:sldMkLst>
      </pc:sldChg>
      <pc:sldChg chg="addSp delSp modSp add mod delCm">
        <pc:chgData name="Opgenoort, Rik" userId="02ca8e0f-de7a-446c-a361-a75a3027f853" providerId="ADAL" clId="{1D0A5BF2-9CF9-4C3C-A8AA-CBFF1137DECB}" dt="2022-05-27T08:47:28.692" v="3129" actId="478"/>
        <pc:sldMkLst>
          <pc:docMk/>
          <pc:sldMk cId="2722194801" sldId="404"/>
        </pc:sldMkLst>
        <pc:spChg chg="mod">
          <ac:chgData name="Opgenoort, Rik" userId="02ca8e0f-de7a-446c-a361-a75a3027f853" providerId="ADAL" clId="{1D0A5BF2-9CF9-4C3C-A8AA-CBFF1137DECB}" dt="2022-05-27T08:47:26.058" v="3128" actId="20577"/>
          <ac:spMkLst>
            <pc:docMk/>
            <pc:sldMk cId="2722194801" sldId="404"/>
            <ac:spMk id="2" creationId="{393945DD-5203-4264-9EF9-82C6A70385BB}"/>
          </ac:spMkLst>
        </pc:spChg>
        <pc:spChg chg="mod">
          <ac:chgData name="Opgenoort, Rik" userId="02ca8e0f-de7a-446c-a361-a75a3027f853" providerId="ADAL" clId="{1D0A5BF2-9CF9-4C3C-A8AA-CBFF1137DECB}" dt="2022-05-27T07:58:06.965" v="798" actId="1076"/>
          <ac:spMkLst>
            <pc:docMk/>
            <pc:sldMk cId="2722194801" sldId="404"/>
            <ac:spMk id="3" creationId="{B289E724-2503-46A8-A801-927BE0333EFE}"/>
          </ac:spMkLst>
        </pc:spChg>
        <pc:spChg chg="add mod">
          <ac:chgData name="Opgenoort, Rik" userId="02ca8e0f-de7a-446c-a361-a75a3027f853" providerId="ADAL" clId="{1D0A5BF2-9CF9-4C3C-A8AA-CBFF1137DECB}" dt="2022-05-27T08:15:41.770" v="1728" actId="313"/>
          <ac:spMkLst>
            <pc:docMk/>
            <pc:sldMk cId="2722194801" sldId="404"/>
            <ac:spMk id="5" creationId="{037960D4-DAFB-4D52-A778-F2B7EFCB521C}"/>
          </ac:spMkLst>
        </pc:spChg>
        <pc:picChg chg="del">
          <ac:chgData name="Opgenoort, Rik" userId="02ca8e0f-de7a-446c-a361-a75a3027f853" providerId="ADAL" clId="{1D0A5BF2-9CF9-4C3C-A8AA-CBFF1137DECB}" dt="2022-05-27T08:47:28.692" v="3129" actId="478"/>
          <ac:picMkLst>
            <pc:docMk/>
            <pc:sldMk cId="2722194801" sldId="404"/>
            <ac:picMk id="11" creationId="{491ACB6A-1621-4DA4-B82D-C3BC602B3E78}"/>
          </ac:picMkLst>
        </pc:picChg>
      </pc:sldChg>
      <pc:sldChg chg="delSp modSp add mod">
        <pc:chgData name="Opgenoort, Rik" userId="02ca8e0f-de7a-446c-a361-a75a3027f853" providerId="ADAL" clId="{1D0A5BF2-9CF9-4C3C-A8AA-CBFF1137DECB}" dt="2022-05-27T08:47:34.674" v="3138" actId="20577"/>
        <pc:sldMkLst>
          <pc:docMk/>
          <pc:sldMk cId="564858283" sldId="405"/>
        </pc:sldMkLst>
        <pc:spChg chg="mod">
          <ac:chgData name="Opgenoort, Rik" userId="02ca8e0f-de7a-446c-a361-a75a3027f853" providerId="ADAL" clId="{1D0A5BF2-9CF9-4C3C-A8AA-CBFF1137DECB}" dt="2022-05-27T08:47:34.674" v="3138" actId="20577"/>
          <ac:spMkLst>
            <pc:docMk/>
            <pc:sldMk cId="564858283" sldId="405"/>
            <ac:spMk id="2" creationId="{393945DD-5203-4264-9EF9-82C6A70385BB}"/>
          </ac:spMkLst>
        </pc:spChg>
        <pc:spChg chg="mod">
          <ac:chgData name="Opgenoort, Rik" userId="02ca8e0f-de7a-446c-a361-a75a3027f853" providerId="ADAL" clId="{1D0A5BF2-9CF9-4C3C-A8AA-CBFF1137DECB}" dt="2022-05-27T08:16:15.640" v="1742" actId="404"/>
          <ac:spMkLst>
            <pc:docMk/>
            <pc:sldMk cId="564858283" sldId="405"/>
            <ac:spMk id="5" creationId="{037960D4-DAFB-4D52-A778-F2B7EFCB521C}"/>
          </ac:spMkLst>
        </pc:spChg>
        <pc:picChg chg="del">
          <ac:chgData name="Opgenoort, Rik" userId="02ca8e0f-de7a-446c-a361-a75a3027f853" providerId="ADAL" clId="{1D0A5BF2-9CF9-4C3C-A8AA-CBFF1137DECB}" dt="2022-05-27T08:47:31.263" v="3130" actId="478"/>
          <ac:picMkLst>
            <pc:docMk/>
            <pc:sldMk cId="564858283" sldId="405"/>
            <ac:picMk id="11" creationId="{491ACB6A-1621-4DA4-B82D-C3BC602B3E78}"/>
          </ac:picMkLst>
        </pc:picChg>
      </pc:sldChg>
      <pc:sldChg chg="addSp delSp modSp add mod addCm delCm">
        <pc:chgData name="Opgenoort, Rik" userId="02ca8e0f-de7a-446c-a361-a75a3027f853" providerId="ADAL" clId="{1D0A5BF2-9CF9-4C3C-A8AA-CBFF1137DECB}" dt="2022-05-27T08:34:35.999" v="2431" actId="14"/>
        <pc:sldMkLst>
          <pc:docMk/>
          <pc:sldMk cId="3140868153" sldId="406"/>
        </pc:sldMkLst>
        <pc:spChg chg="mod">
          <ac:chgData name="Opgenoort, Rik" userId="02ca8e0f-de7a-446c-a361-a75a3027f853" providerId="ADAL" clId="{1D0A5BF2-9CF9-4C3C-A8AA-CBFF1137DECB}" dt="2022-05-27T08:31:52.741" v="2011" actId="20577"/>
          <ac:spMkLst>
            <pc:docMk/>
            <pc:sldMk cId="3140868153" sldId="406"/>
            <ac:spMk id="2" creationId="{86FFCAB8-C0C9-42D2-B4C3-0A65C4C008D3}"/>
          </ac:spMkLst>
        </pc:spChg>
        <pc:spChg chg="del">
          <ac:chgData name="Opgenoort, Rik" userId="02ca8e0f-de7a-446c-a361-a75a3027f853" providerId="ADAL" clId="{1D0A5BF2-9CF9-4C3C-A8AA-CBFF1137DECB}" dt="2022-05-27T08:31:15.783" v="1992" actId="478"/>
          <ac:spMkLst>
            <pc:docMk/>
            <pc:sldMk cId="3140868153" sldId="406"/>
            <ac:spMk id="3" creationId="{78EDF1CC-C9B5-466E-8DE8-15FC555E4442}"/>
          </ac:spMkLst>
        </pc:spChg>
        <pc:spChg chg="del">
          <ac:chgData name="Opgenoort, Rik" userId="02ca8e0f-de7a-446c-a361-a75a3027f853" providerId="ADAL" clId="{1D0A5BF2-9CF9-4C3C-A8AA-CBFF1137DECB}" dt="2022-05-27T08:31:15.783" v="1992" actId="478"/>
          <ac:spMkLst>
            <pc:docMk/>
            <pc:sldMk cId="3140868153" sldId="406"/>
            <ac:spMk id="4" creationId="{40D5C07A-DB8E-4A16-A7E1-EAEB2BAC4ADA}"/>
          </ac:spMkLst>
        </pc:spChg>
        <pc:spChg chg="del">
          <ac:chgData name="Opgenoort, Rik" userId="02ca8e0f-de7a-446c-a361-a75a3027f853" providerId="ADAL" clId="{1D0A5BF2-9CF9-4C3C-A8AA-CBFF1137DECB}" dt="2022-05-27T08:31:15.783" v="1992" actId="478"/>
          <ac:spMkLst>
            <pc:docMk/>
            <pc:sldMk cId="3140868153" sldId="406"/>
            <ac:spMk id="6" creationId="{AFCF5681-5CE0-4086-9E78-F1E8D05F2F21}"/>
          </ac:spMkLst>
        </pc:spChg>
        <pc:spChg chg="del">
          <ac:chgData name="Opgenoort, Rik" userId="02ca8e0f-de7a-446c-a361-a75a3027f853" providerId="ADAL" clId="{1D0A5BF2-9CF9-4C3C-A8AA-CBFF1137DECB}" dt="2022-05-27T08:31:15.783" v="1992" actId="478"/>
          <ac:spMkLst>
            <pc:docMk/>
            <pc:sldMk cId="3140868153" sldId="406"/>
            <ac:spMk id="7" creationId="{9EF67C7D-FC46-46B8-9205-8D4B0187B37F}"/>
          </ac:spMkLst>
        </pc:spChg>
        <pc:spChg chg="del">
          <ac:chgData name="Opgenoort, Rik" userId="02ca8e0f-de7a-446c-a361-a75a3027f853" providerId="ADAL" clId="{1D0A5BF2-9CF9-4C3C-A8AA-CBFF1137DECB}" dt="2022-05-27T08:31:15.783" v="1992" actId="478"/>
          <ac:spMkLst>
            <pc:docMk/>
            <pc:sldMk cId="3140868153" sldId="406"/>
            <ac:spMk id="8" creationId="{EC9118D4-E879-4D1A-80C6-3B59DE6CEC60}"/>
          </ac:spMkLst>
        </pc:spChg>
        <pc:spChg chg="del">
          <ac:chgData name="Opgenoort, Rik" userId="02ca8e0f-de7a-446c-a361-a75a3027f853" providerId="ADAL" clId="{1D0A5BF2-9CF9-4C3C-A8AA-CBFF1137DECB}" dt="2022-05-27T08:31:15.783" v="1992" actId="478"/>
          <ac:spMkLst>
            <pc:docMk/>
            <pc:sldMk cId="3140868153" sldId="406"/>
            <ac:spMk id="9" creationId="{AAC273B8-1F63-4CDE-8F0B-BC22C404C193}"/>
          </ac:spMkLst>
        </pc:spChg>
        <pc:spChg chg="del">
          <ac:chgData name="Opgenoort, Rik" userId="02ca8e0f-de7a-446c-a361-a75a3027f853" providerId="ADAL" clId="{1D0A5BF2-9CF9-4C3C-A8AA-CBFF1137DECB}" dt="2022-05-27T08:31:17.738" v="1993" actId="478"/>
          <ac:spMkLst>
            <pc:docMk/>
            <pc:sldMk cId="3140868153" sldId="406"/>
            <ac:spMk id="10" creationId="{089E3C27-AC6A-4DBB-B2DF-5D846A343782}"/>
          </ac:spMkLst>
        </pc:spChg>
        <pc:spChg chg="del">
          <ac:chgData name="Opgenoort, Rik" userId="02ca8e0f-de7a-446c-a361-a75a3027f853" providerId="ADAL" clId="{1D0A5BF2-9CF9-4C3C-A8AA-CBFF1137DECB}" dt="2022-05-27T08:31:17.738" v="1993" actId="478"/>
          <ac:spMkLst>
            <pc:docMk/>
            <pc:sldMk cId="3140868153" sldId="406"/>
            <ac:spMk id="12" creationId="{5477DBAB-EDE1-410B-A63E-96DACC6C51E3}"/>
          </ac:spMkLst>
        </pc:spChg>
        <pc:spChg chg="del">
          <ac:chgData name="Opgenoort, Rik" userId="02ca8e0f-de7a-446c-a361-a75a3027f853" providerId="ADAL" clId="{1D0A5BF2-9CF9-4C3C-A8AA-CBFF1137DECB}" dt="2022-05-27T08:31:15.783" v="1992" actId="478"/>
          <ac:spMkLst>
            <pc:docMk/>
            <pc:sldMk cId="3140868153" sldId="406"/>
            <ac:spMk id="13" creationId="{E958C191-BB42-4F0C-8AF9-8E1C42E26611}"/>
          </ac:spMkLst>
        </pc:spChg>
        <pc:spChg chg="del">
          <ac:chgData name="Opgenoort, Rik" userId="02ca8e0f-de7a-446c-a361-a75a3027f853" providerId="ADAL" clId="{1D0A5BF2-9CF9-4C3C-A8AA-CBFF1137DECB}" dt="2022-05-27T08:31:15.783" v="1992" actId="478"/>
          <ac:spMkLst>
            <pc:docMk/>
            <pc:sldMk cId="3140868153" sldId="406"/>
            <ac:spMk id="14" creationId="{75AD5370-8B32-4EE0-ABF0-FDF3E4012B34}"/>
          </ac:spMkLst>
        </pc:spChg>
        <pc:spChg chg="add mod">
          <ac:chgData name="Opgenoort, Rik" userId="02ca8e0f-de7a-446c-a361-a75a3027f853" providerId="ADAL" clId="{1D0A5BF2-9CF9-4C3C-A8AA-CBFF1137DECB}" dt="2022-05-27T08:34:35.999" v="2431" actId="14"/>
          <ac:spMkLst>
            <pc:docMk/>
            <pc:sldMk cId="3140868153" sldId="406"/>
            <ac:spMk id="15" creationId="{BCEEEA34-78FE-47B2-BBFD-B52AF83C0454}"/>
          </ac:spMkLst>
        </pc:spChg>
        <pc:picChg chg="del">
          <ac:chgData name="Opgenoort, Rik" userId="02ca8e0f-de7a-446c-a361-a75a3027f853" providerId="ADAL" clId="{1D0A5BF2-9CF9-4C3C-A8AA-CBFF1137DECB}" dt="2022-05-27T08:31:15.783" v="1992" actId="478"/>
          <ac:picMkLst>
            <pc:docMk/>
            <pc:sldMk cId="3140868153" sldId="406"/>
            <ac:picMk id="1026" creationId="{720363CB-ED2F-4E9A-9D9A-1637EC2BED9C}"/>
          </ac:picMkLst>
        </pc:picChg>
      </pc:sldChg>
      <pc:sldChg chg="delSp modSp add mod delCm">
        <pc:chgData name="Opgenoort, Rik" userId="02ca8e0f-de7a-446c-a361-a75a3027f853" providerId="ADAL" clId="{1D0A5BF2-9CF9-4C3C-A8AA-CBFF1137DECB}" dt="2022-05-27T08:46:22.365" v="3081" actId="1592"/>
        <pc:sldMkLst>
          <pc:docMk/>
          <pc:sldMk cId="4003988541" sldId="407"/>
        </pc:sldMkLst>
        <pc:spChg chg="mod">
          <ac:chgData name="Opgenoort, Rik" userId="02ca8e0f-de7a-446c-a361-a75a3027f853" providerId="ADAL" clId="{1D0A5BF2-9CF9-4C3C-A8AA-CBFF1137DECB}" dt="2022-05-27T08:46:18.227" v="3078" actId="20577"/>
          <ac:spMkLst>
            <pc:docMk/>
            <pc:sldMk cId="4003988541" sldId="407"/>
            <ac:spMk id="2" creationId="{86FFCAB8-C0C9-42D2-B4C3-0A65C4C008D3}"/>
          </ac:spMkLst>
        </pc:spChg>
        <pc:spChg chg="mod">
          <ac:chgData name="Opgenoort, Rik" userId="02ca8e0f-de7a-446c-a361-a75a3027f853" providerId="ADAL" clId="{1D0A5BF2-9CF9-4C3C-A8AA-CBFF1137DECB}" dt="2022-05-27T08:45:14.336" v="3008" actId="21"/>
          <ac:spMkLst>
            <pc:docMk/>
            <pc:sldMk cId="4003988541" sldId="407"/>
            <ac:spMk id="13" creationId="{60C012EC-A00F-4898-891D-F718E7A4D9AE}"/>
          </ac:spMkLst>
        </pc:spChg>
        <pc:picChg chg="del">
          <ac:chgData name="Opgenoort, Rik" userId="02ca8e0f-de7a-446c-a361-a75a3027f853" providerId="ADAL" clId="{1D0A5BF2-9CF9-4C3C-A8AA-CBFF1137DECB}" dt="2022-05-27T08:44:23.790" v="2991" actId="478"/>
          <ac:picMkLst>
            <pc:docMk/>
            <pc:sldMk cId="4003988541" sldId="407"/>
            <ac:picMk id="5" creationId="{F6E883FF-4BAE-4F82-928A-C45900391E63}"/>
          </ac:picMkLst>
        </pc:picChg>
      </pc:sldChg>
      <pc:sldChg chg="addSp modSp new mod">
        <pc:chgData name="Opgenoort, Rik" userId="02ca8e0f-de7a-446c-a361-a75a3027f853" providerId="ADAL" clId="{1D0A5BF2-9CF9-4C3C-A8AA-CBFF1137DECB}" dt="2022-06-30T08:19:48.940" v="3207"/>
        <pc:sldMkLst>
          <pc:docMk/>
          <pc:sldMk cId="960656266" sldId="408"/>
        </pc:sldMkLst>
        <pc:spChg chg="add mod">
          <ac:chgData name="Opgenoort, Rik" userId="02ca8e0f-de7a-446c-a361-a75a3027f853" providerId="ADAL" clId="{1D0A5BF2-9CF9-4C3C-A8AA-CBFF1137DECB}" dt="2022-06-01T11:19:57.247" v="3206" actId="20577"/>
          <ac:spMkLst>
            <pc:docMk/>
            <pc:sldMk cId="960656266" sldId="408"/>
            <ac:spMk id="3" creationId="{2EEAE222-24EC-4B8A-9776-F6593B0DC572}"/>
          </ac:spMkLst>
        </pc:spChg>
        <pc:spChg chg="add mod">
          <ac:chgData name="Opgenoort, Rik" userId="02ca8e0f-de7a-446c-a361-a75a3027f853" providerId="ADAL" clId="{1D0A5BF2-9CF9-4C3C-A8AA-CBFF1137DECB}" dt="2022-06-30T08:19:48.940" v="3207"/>
          <ac:spMkLst>
            <pc:docMk/>
            <pc:sldMk cId="960656266" sldId="408"/>
            <ac:spMk id="4" creationId="{35E6070A-3F15-4018-90F4-FC90316FEE7B}"/>
          </ac:spMkLst>
        </pc:spChg>
      </pc:sldChg>
      <pc:sldChg chg="addSp modSp new mod">
        <pc:chgData name="Opgenoort, Rik" userId="02ca8e0f-de7a-446c-a361-a75a3027f853" providerId="ADAL" clId="{1D0A5BF2-9CF9-4C3C-A8AA-CBFF1137DECB}" dt="2022-06-30T12:48:26.899" v="3213"/>
        <pc:sldMkLst>
          <pc:docMk/>
          <pc:sldMk cId="4177957912" sldId="409"/>
        </pc:sldMkLst>
        <pc:spChg chg="add mod">
          <ac:chgData name="Opgenoort, Rik" userId="02ca8e0f-de7a-446c-a361-a75a3027f853" providerId="ADAL" clId="{1D0A5BF2-9CF9-4C3C-A8AA-CBFF1137DECB}" dt="2022-06-30T12:48:22.706" v="3212" actId="1076"/>
          <ac:spMkLst>
            <pc:docMk/>
            <pc:sldMk cId="4177957912" sldId="409"/>
            <ac:spMk id="3" creationId="{D37D3804-55BD-4A37-85F5-6FA282F3AE49}"/>
          </ac:spMkLst>
        </pc:spChg>
        <pc:spChg chg="add mod">
          <ac:chgData name="Opgenoort, Rik" userId="02ca8e0f-de7a-446c-a361-a75a3027f853" providerId="ADAL" clId="{1D0A5BF2-9CF9-4C3C-A8AA-CBFF1137DECB}" dt="2022-06-30T12:48:26.899" v="3213"/>
          <ac:spMkLst>
            <pc:docMk/>
            <pc:sldMk cId="4177957912" sldId="409"/>
            <ac:spMk id="4" creationId="{7C59206A-477E-4E3C-A36D-CFD1C7991281}"/>
          </ac:spMkLst>
        </pc:spChg>
      </pc:sldChg>
      <pc:sldChg chg="addSp modSp add mod">
        <pc:chgData name="Opgenoort, Rik" userId="02ca8e0f-de7a-446c-a361-a75a3027f853" providerId="ADAL" clId="{1D0A5BF2-9CF9-4C3C-A8AA-CBFF1137DECB}" dt="2022-07-05T08:46:59.099" v="3301" actId="1076"/>
        <pc:sldMkLst>
          <pc:docMk/>
          <pc:sldMk cId="2692948804" sldId="410"/>
        </pc:sldMkLst>
        <pc:spChg chg="mod">
          <ac:chgData name="Opgenoort, Rik" userId="02ca8e0f-de7a-446c-a361-a75a3027f853" providerId="ADAL" clId="{1D0A5BF2-9CF9-4C3C-A8AA-CBFF1137DECB}" dt="2022-06-30T14:27:26.978" v="3297" actId="20577"/>
          <ac:spMkLst>
            <pc:docMk/>
            <pc:sldMk cId="2692948804" sldId="410"/>
            <ac:spMk id="3" creationId="{2EEAE222-24EC-4B8A-9776-F6593B0DC572}"/>
          </ac:spMkLst>
        </pc:spChg>
        <pc:picChg chg="add mod">
          <ac:chgData name="Opgenoort, Rik" userId="02ca8e0f-de7a-446c-a361-a75a3027f853" providerId="ADAL" clId="{1D0A5BF2-9CF9-4C3C-A8AA-CBFF1137DECB}" dt="2022-07-05T08:46:59.099" v="3301" actId="1076"/>
          <ac:picMkLst>
            <pc:docMk/>
            <pc:sldMk cId="2692948804" sldId="410"/>
            <ac:picMk id="5" creationId="{6F91E5CA-8713-48AD-9CC0-8BA7B7F1329D}"/>
          </ac:picMkLst>
        </pc:picChg>
      </pc:sldChg>
      <pc:sldChg chg="addSp modSp new mod">
        <pc:chgData name="Opgenoort, Rik" userId="02ca8e0f-de7a-446c-a361-a75a3027f853" providerId="ADAL" clId="{1D0A5BF2-9CF9-4C3C-A8AA-CBFF1137DECB}" dt="2022-07-13T11:13:51.823" v="3436" actId="20577"/>
        <pc:sldMkLst>
          <pc:docMk/>
          <pc:sldMk cId="1833546075" sldId="411"/>
        </pc:sldMkLst>
        <pc:spChg chg="add mod">
          <ac:chgData name="Opgenoort, Rik" userId="02ca8e0f-de7a-446c-a361-a75a3027f853" providerId="ADAL" clId="{1D0A5BF2-9CF9-4C3C-A8AA-CBFF1137DECB}" dt="2022-07-13T11:13:51.823" v="3436" actId="20577"/>
          <ac:spMkLst>
            <pc:docMk/>
            <pc:sldMk cId="1833546075" sldId="411"/>
            <ac:spMk id="3" creationId="{358D4F67-3915-49AC-BC71-9A4B8899D88D}"/>
          </ac:spMkLst>
        </pc:spChg>
      </pc:sldChg>
      <pc:sldChg chg="modSp add mod">
        <pc:chgData name="Opgenoort, Rik" userId="02ca8e0f-de7a-446c-a361-a75a3027f853" providerId="ADAL" clId="{1D0A5BF2-9CF9-4C3C-A8AA-CBFF1137DECB}" dt="2022-07-13T12:31:57.696" v="4057" actId="20577"/>
        <pc:sldMkLst>
          <pc:docMk/>
          <pc:sldMk cId="657059242" sldId="412"/>
        </pc:sldMkLst>
        <pc:spChg chg="mod">
          <ac:chgData name="Opgenoort, Rik" userId="02ca8e0f-de7a-446c-a361-a75a3027f853" providerId="ADAL" clId="{1D0A5BF2-9CF9-4C3C-A8AA-CBFF1137DECB}" dt="2022-07-13T12:31:57.696" v="4057" actId="20577"/>
          <ac:spMkLst>
            <pc:docMk/>
            <pc:sldMk cId="657059242" sldId="412"/>
            <ac:spMk id="3" creationId="{2EEAE222-24EC-4B8A-9776-F6593B0DC572}"/>
          </ac:spMkLst>
        </pc:spChg>
      </pc:sldChg>
      <pc:sldChg chg="delSp add mod">
        <pc:chgData name="Opgenoort, Rik" userId="02ca8e0f-de7a-446c-a361-a75a3027f853" providerId="ADAL" clId="{1D0A5BF2-9CF9-4C3C-A8AA-CBFF1137DECB}" dt="2022-07-13T12:32:40.861" v="4062" actId="478"/>
        <pc:sldMkLst>
          <pc:docMk/>
          <pc:sldMk cId="2976406885" sldId="413"/>
        </pc:sldMkLst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3" creationId="{78EDF1CC-C9B5-466E-8DE8-15FC555E4442}"/>
          </ac:spMkLst>
        </pc:spChg>
        <pc:spChg chg="del">
          <ac:chgData name="Opgenoort, Rik" userId="02ca8e0f-de7a-446c-a361-a75a3027f853" providerId="ADAL" clId="{1D0A5BF2-9CF9-4C3C-A8AA-CBFF1137DECB}" dt="2022-07-13T12:32:31.424" v="4061" actId="478"/>
          <ac:spMkLst>
            <pc:docMk/>
            <pc:sldMk cId="2976406885" sldId="413"/>
            <ac:spMk id="4" creationId="{0D2C0EED-7715-44D9-8E0E-3E7D6BB9146B}"/>
          </ac:spMkLst>
        </pc:spChg>
        <pc:spChg chg="del">
          <ac:chgData name="Opgenoort, Rik" userId="02ca8e0f-de7a-446c-a361-a75a3027f853" providerId="ADAL" clId="{1D0A5BF2-9CF9-4C3C-A8AA-CBFF1137DECB}" dt="2022-07-13T12:32:28.609" v="4059" actId="478"/>
          <ac:spMkLst>
            <pc:docMk/>
            <pc:sldMk cId="2976406885" sldId="413"/>
            <ac:spMk id="5" creationId="{CC27B372-818D-436D-AF31-214C4EB77B9F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6" creationId="{188179FD-3DA2-429B-BF78-1418B86370C5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7" creationId="{EF6EC03A-49A0-4825-8383-3F49A9636154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8" creationId="{1C2807FF-4AB7-470D-AADD-ED8637208F20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9" creationId="{B66751F0-A740-4346-9EDA-BAB8D7B36668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10" creationId="{E2D4034A-5146-44B3-BC69-E7232789F1AB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12" creationId="{0B7FD510-8347-4393-B7E3-D4CE21C4453F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13" creationId="{C339D6FB-C12D-423E-A536-7CE46125C375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14" creationId="{05EB3B75-C4E5-4309-875D-7B861BFA48C1}"/>
          </ac:spMkLst>
        </pc:spChg>
        <pc:spChg chg="del">
          <ac:chgData name="Opgenoort, Rik" userId="02ca8e0f-de7a-446c-a361-a75a3027f853" providerId="ADAL" clId="{1D0A5BF2-9CF9-4C3C-A8AA-CBFF1137DECB}" dt="2022-07-13T12:32:29.167" v="4060" actId="478"/>
          <ac:spMkLst>
            <pc:docMk/>
            <pc:sldMk cId="2976406885" sldId="413"/>
            <ac:spMk id="16" creationId="{C21CF571-A7E1-4A69-94A2-F445317CBF1D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17" creationId="{23703BC5-A93D-4899-9BB8-E7DB2B0761F7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18" creationId="{693F0487-256B-4D51-AECF-1829F5ABA982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19" creationId="{EC68EEB4-4306-4C9B-B807-5989BB75DA7C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20" creationId="{B4C9A1A6-C38B-4146-B964-7D187F4A0C58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21" creationId="{31A072C5-C184-4B8B-B215-51903F1ACE04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22" creationId="{D7E50482-1209-4BB2-8738-243C8B56B811}"/>
          </ac:spMkLst>
        </pc:spChg>
        <pc:spChg chg="del">
          <ac:chgData name="Opgenoort, Rik" userId="02ca8e0f-de7a-446c-a361-a75a3027f853" providerId="ADAL" clId="{1D0A5BF2-9CF9-4C3C-A8AA-CBFF1137DECB}" dt="2022-07-13T12:32:40.861" v="4062" actId="478"/>
          <ac:spMkLst>
            <pc:docMk/>
            <pc:sldMk cId="2976406885" sldId="413"/>
            <ac:spMk id="23" creationId="{2C6612EF-04E7-4469-904D-C0835542DB73}"/>
          </ac:spMkLst>
        </pc:spChg>
      </pc:sldChg>
    </pc:docChg>
  </pc:docChgLst>
  <pc:docChgLst>
    <pc:chgData name="Opgenoort, Rik" userId="02ca8e0f-de7a-446c-a361-a75a3027f853" providerId="ADAL" clId="{63EDF4D1-EBA9-414E-A5B8-E705F163EB18}"/>
    <pc:docChg chg="undo custSel addSld delSld modSld modSection">
      <pc:chgData name="Opgenoort, Rik" userId="02ca8e0f-de7a-446c-a361-a75a3027f853" providerId="ADAL" clId="{63EDF4D1-EBA9-414E-A5B8-E705F163EB18}" dt="2022-09-02T11:27:39.275" v="1281" actId="47"/>
      <pc:docMkLst>
        <pc:docMk/>
      </pc:docMkLst>
      <pc:sldChg chg="modSp add del mod">
        <pc:chgData name="Opgenoort, Rik" userId="02ca8e0f-de7a-446c-a361-a75a3027f853" providerId="ADAL" clId="{63EDF4D1-EBA9-414E-A5B8-E705F163EB18}" dt="2022-09-02T11:24:36.879" v="1280"/>
        <pc:sldMkLst>
          <pc:docMk/>
          <pc:sldMk cId="968974666" sldId="373"/>
        </pc:sldMkLst>
        <pc:spChg chg="mod">
          <ac:chgData name="Opgenoort, Rik" userId="02ca8e0f-de7a-446c-a361-a75a3027f853" providerId="ADAL" clId="{63EDF4D1-EBA9-414E-A5B8-E705F163EB18}" dt="2022-09-02T11:24:36.879" v="1280"/>
          <ac:spMkLst>
            <pc:docMk/>
            <pc:sldMk cId="968974666" sldId="373"/>
            <ac:spMk id="6" creationId="{172A64FA-A236-4A03-A0A4-050B4C830BC1}"/>
          </ac:spMkLst>
        </pc:spChg>
      </pc:sldChg>
      <pc:sldChg chg="modSp mod">
        <pc:chgData name="Opgenoort, Rik" userId="02ca8e0f-de7a-446c-a361-a75a3027f853" providerId="ADAL" clId="{63EDF4D1-EBA9-414E-A5B8-E705F163EB18}" dt="2022-09-02T11:23:43.886" v="1274" actId="6549"/>
        <pc:sldMkLst>
          <pc:docMk/>
          <pc:sldMk cId="1050948528" sldId="392"/>
        </pc:sldMkLst>
        <pc:spChg chg="mod">
          <ac:chgData name="Opgenoort, Rik" userId="02ca8e0f-de7a-446c-a361-a75a3027f853" providerId="ADAL" clId="{63EDF4D1-EBA9-414E-A5B8-E705F163EB18}" dt="2022-09-02T11:23:43.886" v="1274" actId="6549"/>
          <ac:spMkLst>
            <pc:docMk/>
            <pc:sldMk cId="1050948528" sldId="392"/>
            <ac:spMk id="6" creationId="{172A64FA-A236-4A03-A0A4-050B4C830BC1}"/>
          </ac:spMkLst>
        </pc:spChg>
      </pc:sldChg>
      <pc:sldChg chg="addSp modSp new del mod">
        <pc:chgData name="Opgenoort, Rik" userId="02ca8e0f-de7a-446c-a361-a75a3027f853" providerId="ADAL" clId="{63EDF4D1-EBA9-414E-A5B8-E705F163EB18}" dt="2022-09-02T11:27:39.275" v="1281" actId="47"/>
        <pc:sldMkLst>
          <pc:docMk/>
          <pc:sldMk cId="1634507894" sldId="414"/>
        </pc:sldMkLst>
        <pc:spChg chg="add mod">
          <ac:chgData name="Opgenoort, Rik" userId="02ca8e0f-de7a-446c-a361-a75a3027f853" providerId="ADAL" clId="{63EDF4D1-EBA9-414E-A5B8-E705F163EB18}" dt="2022-09-01T13:54:01.747" v="1083" actId="20577"/>
          <ac:spMkLst>
            <pc:docMk/>
            <pc:sldMk cId="1634507894" sldId="414"/>
            <ac:spMk id="3" creationId="{B3B7C50E-C10A-43CA-A28D-0FAC07447540}"/>
          </ac:spMkLst>
        </pc:spChg>
      </pc:sldChg>
      <pc:sldChg chg="add del modTransition">
        <pc:chgData name="Opgenoort, Rik" userId="02ca8e0f-de7a-446c-a361-a75a3027f853" providerId="ADAL" clId="{63EDF4D1-EBA9-414E-A5B8-E705F163EB18}" dt="2022-09-02T11:24:24.106" v="1277" actId="2696"/>
        <pc:sldMkLst>
          <pc:docMk/>
          <pc:sldMk cId="2943644556" sldId="415"/>
        </pc:sldMkLst>
      </pc:sldChg>
      <pc:sldChg chg="add modTransition">
        <pc:chgData name="Opgenoort, Rik" userId="02ca8e0f-de7a-446c-a361-a75a3027f853" providerId="ADAL" clId="{63EDF4D1-EBA9-414E-A5B8-E705F163EB18}" dt="2022-09-02T11:23:17.250" v="1273"/>
        <pc:sldMkLst>
          <pc:docMk/>
          <pc:sldMk cId="521844686" sldId="416"/>
        </pc:sldMkLst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5-25T16:11:11.673" idx="10">
    <p:pos x="10" y="10"/>
    <p:text>L1 zou je op kunnen splitsen in 3 blokken. Nu 1 blok omdat het allemaal in RDFS kan</p:text>
    <p:extLst>
      <p:ext uri="{C676402C-5697-4E1C-873F-D02D1690AC5C}">
        <p15:threadingInfo xmlns:p15="http://schemas.microsoft.com/office/powerpoint/2012/main" timeZoneBias="-120"/>
      </p:ext>
    </p:extLst>
  </p:cm>
  <p:cm authorId="1" dt="2022-05-25T16:11:47.390" idx="11">
    <p:pos x="10" y="146"/>
    <p:text>Er zijn talen die op alle niveau's gebruikt kunnen worden.</p:text>
    <p:extLst>
      <p:ext uri="{C676402C-5697-4E1C-873F-D02D1690AC5C}">
        <p15:threadingInfo xmlns:p15="http://schemas.microsoft.com/office/powerpoint/2012/main" timeZoneBias="-120">
          <p15:parentCm authorId="1" idx="10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5-25T16:51:58.022" idx="22">
    <p:pos x="10" y="10"/>
    <p:text>Lennart: Nog niet direct paraat of dit helemaal klopt</p:text>
    <p:extLst>
      <p:ext uri="{C676402C-5697-4E1C-873F-D02D1690AC5C}">
        <p15:threadingInfo xmlns:p15="http://schemas.microsoft.com/office/powerpoint/2012/main" timeZoneBias="-120"/>
      </p:ext>
    </p:extLst>
  </p:cm>
  <p:cm authorId="1" dt="2022-05-25T16:58:38.076" idx="23">
    <p:pos x="11" y="138"/>
    <p:text>Achtergrond:
https://docs.geostandaarden.nl/nen3610/cv-st-nldp-20190715/</p:text>
    <p:extLst>
      <p:ext uri="{C676402C-5697-4E1C-873F-D02D1690AC5C}">
        <p15:threadingInfo xmlns:p15="http://schemas.microsoft.com/office/powerpoint/2012/main" timeZoneBias="-120"/>
      </p:ext>
    </p:extLst>
  </p:cm>
  <p:cm authorId="1" dt="2022-05-25T16:58:51.716" idx="24">
    <p:pos x="11" y="274"/>
    <p:text>Is verwerkt in MIM</p:text>
    <p:extLst>
      <p:ext uri="{C676402C-5697-4E1C-873F-D02D1690AC5C}">
        <p15:threadingInfo xmlns:p15="http://schemas.microsoft.com/office/powerpoint/2012/main" timeZoneBias="-120">
          <p15:parentCm authorId="1" idx="23"/>
        </p15:threadingInfo>
      </p:ext>
    </p:extLst>
  </p:cm>
</p:cmLst>
</file>

<file path=ppt/media/hdphoto1.wdp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125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5622925" y="0"/>
            <a:ext cx="4302125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71E6D-A3FC-5A42-A63B-D3C45CC7695F}" type="datetimeFigureOut">
              <a:rPr lang="nl-NL" smtClean="0"/>
              <a:pPr/>
              <a:t>1-9-2022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849313"/>
            <a:ext cx="4078288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992188" y="3271838"/>
            <a:ext cx="7942262" cy="2676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6456363"/>
            <a:ext cx="4302125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5622925" y="6456363"/>
            <a:ext cx="4302125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970548-7D16-2742-A878-1A0D50D38A9E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8864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Startpagina algemeen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70548-7D16-2742-A878-1A0D50D38A9E}" type="slidenum">
              <a:rPr lang="nl-NL" smtClean="0"/>
              <a:pPr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1825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Afsluitende slide. Kop </a:t>
            </a:r>
            <a:r>
              <a:rPr lang="nl-NL" dirty="0" err="1"/>
              <a:t>Arial</a:t>
            </a:r>
            <a:r>
              <a:rPr lang="nl-NL" baseline="0" dirty="0"/>
              <a:t> </a:t>
            </a:r>
            <a:r>
              <a:rPr lang="nl-NL" baseline="0" dirty="0" err="1"/>
              <a:t>bold</a:t>
            </a:r>
            <a:r>
              <a:rPr lang="nl-NL" baseline="0" dirty="0"/>
              <a:t> </a:t>
            </a:r>
            <a:r>
              <a:rPr lang="nl-NL" dirty="0"/>
              <a:t>40 </a:t>
            </a:r>
            <a:r>
              <a:rPr lang="nl-NL" dirty="0" err="1"/>
              <a:t>pt</a:t>
            </a:r>
            <a:r>
              <a:rPr lang="nl-NL" dirty="0"/>
              <a:t>. Naam spreker </a:t>
            </a:r>
            <a:r>
              <a:rPr lang="nl-NL" dirty="0" err="1"/>
              <a:t>Arial</a:t>
            </a:r>
            <a:r>
              <a:rPr lang="nl-NL" dirty="0"/>
              <a:t> </a:t>
            </a:r>
            <a:r>
              <a:rPr lang="nl-NL" dirty="0" err="1"/>
              <a:t>bold</a:t>
            </a:r>
            <a:r>
              <a:rPr lang="nl-NL" baseline="0" dirty="0"/>
              <a:t> 24 </a:t>
            </a:r>
            <a:r>
              <a:rPr lang="nl-NL" baseline="0" dirty="0" err="1"/>
              <a:t>pt</a:t>
            </a:r>
            <a:r>
              <a:rPr lang="nl-NL" baseline="0" dirty="0"/>
              <a:t>. NAW gegevens in </a:t>
            </a:r>
            <a:r>
              <a:rPr lang="nl-NL" baseline="0" dirty="0" err="1"/>
              <a:t>Arial</a:t>
            </a:r>
            <a:r>
              <a:rPr lang="nl-NL" baseline="0" dirty="0"/>
              <a:t> 18 </a:t>
            </a:r>
            <a:r>
              <a:rPr lang="nl-NL" baseline="0" dirty="0" err="1"/>
              <a:t>pt</a:t>
            </a:r>
            <a:r>
              <a:rPr lang="nl-NL" baseline="0" dirty="0"/>
              <a:t>.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70548-7D16-2742-A878-1A0D50D38A9E}" type="slidenum">
              <a:rPr lang="nl-NL" smtClean="0"/>
              <a:pPr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12165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Pijl zonder slogan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21" y="21476"/>
            <a:ext cx="7870429" cy="6683321"/>
          </a:xfrm>
          <a:prstGeom prst="rect">
            <a:avLst/>
          </a:prstGeom>
        </p:spPr>
      </p:pic>
      <p:pic>
        <p:nvPicPr>
          <p:cNvPr id="2" name="Afbeelding 1" descr="CROW-logo-transparan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895" y="5747512"/>
            <a:ext cx="1985210" cy="59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543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WIT SPREEK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8304251" y="0"/>
            <a:ext cx="3904525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55DB0850-F920-3743-A902-070E2BE557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  <a:noFill/>
          <a:ln w="12700">
            <a:noFill/>
          </a:ln>
          <a:effectLst>
            <a:outerShdw blurRad="165100" dist="38100" dir="7680000" algn="t" rotWithShape="0">
              <a:schemeClr val="bg1">
                <a:lumMod val="50000"/>
                <a:alpha val="61000"/>
              </a:schemeClr>
            </a:outerShdw>
          </a:effectLst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1BCE3E5D-9D36-254B-93A0-5539A7A5336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1" y="20871"/>
            <a:ext cx="9939115" cy="780370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Tekststijl van het model bewerken</a:t>
            </a:r>
          </a:p>
        </p:txBody>
      </p: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6F935492-C96A-624E-95B2-7DBF0AFB08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2487" y="1609987"/>
            <a:ext cx="3563937" cy="4411401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 dirty="0" err="1"/>
              <a:t>Bullets</a:t>
            </a:r>
            <a:endParaRPr lang="nl-NL" dirty="0"/>
          </a:p>
          <a:p>
            <a:pPr lvl="0"/>
            <a:endParaRPr lang="nl-NL" dirty="0"/>
          </a:p>
        </p:txBody>
      </p:sp>
      <p:pic>
        <p:nvPicPr>
          <p:cNvPr id="7" name="Afbeelding 6" descr="CROW-logo-transparan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78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WIT SPRE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55DB0850-F920-3743-A902-070E2BE557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  <a:noFill/>
          <a:ln w="12700">
            <a:noFill/>
          </a:ln>
          <a:effectLst>
            <a:outerShdw blurRad="165100" dist="38100" dir="7680000" algn="t" rotWithShape="0">
              <a:schemeClr val="bg1">
                <a:lumMod val="50000"/>
                <a:alpha val="61000"/>
              </a:schemeClr>
            </a:outerShdw>
          </a:effectLst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1BCE3E5D-9D36-254B-93A0-5539A7A5336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1" y="20871"/>
            <a:ext cx="9939115" cy="780370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Tekststijl van het model bewerken</a:t>
            </a:r>
          </a:p>
        </p:txBody>
      </p:sp>
      <p:pic>
        <p:nvPicPr>
          <p:cNvPr id="5" name="Afbeelding 4" descr="CROW-logo-transparan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944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GRIJS 1 KOLO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>
            <a:spLocks noChangeAspect="1"/>
          </p:cNvSpPr>
          <p:nvPr userDrawn="1"/>
        </p:nvSpPr>
        <p:spPr>
          <a:xfrm>
            <a:off x="1" y="0"/>
            <a:ext cx="12191998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Afbeelding 17">
            <a:extLst>
              <a:ext uri="{FF2B5EF4-FFF2-40B4-BE49-F238E27FC236}">
                <a16:creationId xmlns:a16="http://schemas.microsoft.com/office/drawing/2014/main" id="{7ADCF7A4-4A2A-0D4D-952E-17EBC47056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25" name="Tijdelijke aanduiding voor tekst 2">
            <a:extLst>
              <a:ext uri="{FF2B5EF4-FFF2-40B4-BE49-F238E27FC236}">
                <a16:creationId xmlns:a16="http://schemas.microsoft.com/office/drawing/2014/main" id="{2FDC5ABD-F5BB-FB4C-A0EB-374575F743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86980" y="2083444"/>
            <a:ext cx="9122357" cy="39379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nl-NL" dirty="0"/>
              <a:t>infotekst</a:t>
            </a:r>
          </a:p>
        </p:txBody>
      </p:sp>
      <p:sp>
        <p:nvSpPr>
          <p:cNvPr id="27" name="Titel 1">
            <a:extLst>
              <a:ext uri="{FF2B5EF4-FFF2-40B4-BE49-F238E27FC236}">
                <a16:creationId xmlns:a16="http://schemas.microsoft.com/office/drawing/2014/main" id="{ADA1EBEB-1BC5-764B-A972-4239E3DB7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0" y="1052412"/>
            <a:ext cx="9122358" cy="1031032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2A363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30" name="Tijdelijke aanduiding voor tekst 4">
            <a:extLst>
              <a:ext uri="{FF2B5EF4-FFF2-40B4-BE49-F238E27FC236}">
                <a16:creationId xmlns:a16="http://schemas.microsoft.com/office/drawing/2014/main" id="{3B284EAB-0B2D-A540-B2F8-E8ADCFF218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86981" y="245616"/>
            <a:ext cx="9122356" cy="55562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2400" b="1" i="0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pic>
        <p:nvPicPr>
          <p:cNvPr id="9" name="Afbeelding 8" descr="CROW-logo-transparan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9082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S GRIJS 2 KOLO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>
            <a:spLocks noChangeAspect="1"/>
          </p:cNvSpPr>
          <p:nvPr userDrawn="1"/>
        </p:nvSpPr>
        <p:spPr>
          <a:xfrm>
            <a:off x="1" y="0"/>
            <a:ext cx="12191998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Afbeelding 17">
            <a:extLst>
              <a:ext uri="{FF2B5EF4-FFF2-40B4-BE49-F238E27FC236}">
                <a16:creationId xmlns:a16="http://schemas.microsoft.com/office/drawing/2014/main" id="{7ADCF7A4-4A2A-0D4D-952E-17EBC47056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25" name="Tijdelijke aanduiding voor tekst 2">
            <a:extLst>
              <a:ext uri="{FF2B5EF4-FFF2-40B4-BE49-F238E27FC236}">
                <a16:creationId xmlns:a16="http://schemas.microsoft.com/office/drawing/2014/main" id="{2FDC5ABD-F5BB-FB4C-A0EB-374575F743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86979" y="2083444"/>
            <a:ext cx="9122357" cy="3937944"/>
          </a:xfrm>
        </p:spPr>
        <p:txBody>
          <a:bodyPr numCol="2" spcCol="576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lvl="0"/>
            <a:r>
              <a:rPr lang="nl-NL" dirty="0"/>
              <a:t>Infotekst tekst</a:t>
            </a:r>
          </a:p>
        </p:txBody>
      </p:sp>
      <p:sp>
        <p:nvSpPr>
          <p:cNvPr id="27" name="Titel 1">
            <a:extLst>
              <a:ext uri="{FF2B5EF4-FFF2-40B4-BE49-F238E27FC236}">
                <a16:creationId xmlns:a16="http://schemas.microsoft.com/office/drawing/2014/main" id="{ADA1EBEB-1BC5-764B-A972-4239E3DB7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0" y="1052412"/>
            <a:ext cx="4285540" cy="1031032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2A363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30" name="Tijdelijke aanduiding voor tekst 4">
            <a:extLst>
              <a:ext uri="{FF2B5EF4-FFF2-40B4-BE49-F238E27FC236}">
                <a16:creationId xmlns:a16="http://schemas.microsoft.com/office/drawing/2014/main" id="{3B284EAB-0B2D-A540-B2F8-E8ADCFF218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86981" y="245616"/>
            <a:ext cx="9122356" cy="55562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2400" b="1" i="0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pic>
        <p:nvPicPr>
          <p:cNvPr id="9" name="Afbeelding 8" descr="CROW-logo-transparan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2622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GRIJS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1" y="0"/>
            <a:ext cx="12191998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Afbeelding 17">
            <a:extLst>
              <a:ext uri="{FF2B5EF4-FFF2-40B4-BE49-F238E27FC236}">
                <a16:creationId xmlns:a16="http://schemas.microsoft.com/office/drawing/2014/main" id="{7ADCF7A4-4A2A-0D4D-952E-17EBC47056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26" name="Tijdelijke aanduiding voor tekst 2">
            <a:extLst>
              <a:ext uri="{FF2B5EF4-FFF2-40B4-BE49-F238E27FC236}">
                <a16:creationId xmlns:a16="http://schemas.microsoft.com/office/drawing/2014/main" id="{6808271B-463A-394B-AE34-810F98EB5933}"/>
              </a:ext>
            </a:extLst>
          </p:cNvPr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8472487" y="2093456"/>
            <a:ext cx="3563937" cy="3927932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</a:lstStyle>
          <a:p>
            <a:pPr lvl="0"/>
            <a:r>
              <a:rPr lang="nl-NL" dirty="0"/>
              <a:t>Platte tekst</a:t>
            </a:r>
          </a:p>
          <a:p>
            <a:pPr lvl="0"/>
            <a:r>
              <a:rPr lang="nl-NL" dirty="0" err="1"/>
              <a:t>Bullits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7" name="Titel 1">
            <a:extLst>
              <a:ext uri="{FF2B5EF4-FFF2-40B4-BE49-F238E27FC236}">
                <a16:creationId xmlns:a16="http://schemas.microsoft.com/office/drawing/2014/main" id="{72203779-11A4-AB4E-AE5D-0AA1F159D12D}"/>
              </a:ext>
            </a:extLst>
          </p:cNvPr>
          <p:cNvSpPr>
            <a:spLocks noGrp="1" noChangeAspect="1"/>
          </p:cNvSpPr>
          <p:nvPr>
            <p:ph type="ctrTitle" hasCustomPrompt="1"/>
          </p:nvPr>
        </p:nvSpPr>
        <p:spPr>
          <a:xfrm>
            <a:off x="8472488" y="1062424"/>
            <a:ext cx="3563937" cy="1031032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1800" b="1" i="0" kern="1000" cap="none" spc="20" baseline="0">
                <a:solidFill>
                  <a:srgbClr val="2A363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9" name="Tijdelijke aanduiding voor tekst 4">
            <a:extLst>
              <a:ext uri="{FF2B5EF4-FFF2-40B4-BE49-F238E27FC236}">
                <a16:creationId xmlns:a16="http://schemas.microsoft.com/office/drawing/2014/main" id="{4D461F57-7702-8A41-A6CC-ACC5CEDA53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86981" y="245616"/>
            <a:ext cx="9122356" cy="55562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2400" b="1" i="0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pic>
        <p:nvPicPr>
          <p:cNvPr id="9" name="Afbeelding 8" descr="CROW-logo-transparan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4884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GRIJS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1" y="0"/>
            <a:ext cx="12191998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Afbeelding 17">
            <a:extLst>
              <a:ext uri="{FF2B5EF4-FFF2-40B4-BE49-F238E27FC236}">
                <a16:creationId xmlns:a16="http://schemas.microsoft.com/office/drawing/2014/main" id="{7ADCF7A4-4A2A-0D4D-952E-17EBC47056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26" name="Tijdelijke aanduiding voor tekst 2">
            <a:extLst>
              <a:ext uri="{FF2B5EF4-FFF2-40B4-BE49-F238E27FC236}">
                <a16:creationId xmlns:a16="http://schemas.microsoft.com/office/drawing/2014/main" id="{6808271B-463A-394B-AE34-810F98EB5933}"/>
              </a:ext>
            </a:extLst>
          </p:cNvPr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8472487" y="2093456"/>
            <a:ext cx="3563937" cy="3927932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</a:lstStyle>
          <a:p>
            <a:pPr lvl="0"/>
            <a:r>
              <a:rPr lang="nl-NL" dirty="0"/>
              <a:t>Platte tekst</a:t>
            </a:r>
          </a:p>
          <a:p>
            <a:pPr lvl="0"/>
            <a:r>
              <a:rPr lang="nl-NL" dirty="0" err="1"/>
              <a:t>Bullits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27" name="Titel 1">
            <a:extLst>
              <a:ext uri="{FF2B5EF4-FFF2-40B4-BE49-F238E27FC236}">
                <a16:creationId xmlns:a16="http://schemas.microsoft.com/office/drawing/2014/main" id="{72203779-11A4-AB4E-AE5D-0AA1F159D12D}"/>
              </a:ext>
            </a:extLst>
          </p:cNvPr>
          <p:cNvSpPr>
            <a:spLocks noGrp="1" noChangeAspect="1"/>
          </p:cNvSpPr>
          <p:nvPr>
            <p:ph type="ctrTitle" hasCustomPrompt="1"/>
          </p:nvPr>
        </p:nvSpPr>
        <p:spPr>
          <a:xfrm>
            <a:off x="8472488" y="1062424"/>
            <a:ext cx="3563937" cy="1031032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1800" b="1" i="0" kern="1000" cap="none" spc="20" baseline="0">
                <a:solidFill>
                  <a:srgbClr val="2A363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9" name="Tijdelijke aanduiding voor tekst 4">
            <a:extLst>
              <a:ext uri="{FF2B5EF4-FFF2-40B4-BE49-F238E27FC236}">
                <a16:creationId xmlns:a16="http://schemas.microsoft.com/office/drawing/2014/main" id="{4D461F57-7702-8A41-A6CC-ACC5CEDA53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86981" y="245616"/>
            <a:ext cx="9122356" cy="55562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2400" b="1" i="0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FDFD8655-489D-EA4E-85DC-6A5E931587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1438" y="1666046"/>
            <a:ext cx="7559903" cy="4617084"/>
          </a:xfrm>
          <a:prstGeom prst="rect">
            <a:avLst/>
          </a:prstGeom>
        </p:spPr>
      </p:pic>
      <p:pic>
        <p:nvPicPr>
          <p:cNvPr id="10" name="Afbeelding 9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3257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GRIJS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1" y="0"/>
            <a:ext cx="12191998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Afbeelding 17">
            <a:extLst>
              <a:ext uri="{FF2B5EF4-FFF2-40B4-BE49-F238E27FC236}">
                <a16:creationId xmlns:a16="http://schemas.microsoft.com/office/drawing/2014/main" id="{7ADCF7A4-4A2A-0D4D-952E-17EBC47056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C6B83A76-4547-F74C-B57D-64D1D9B0B62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86980" y="1700213"/>
            <a:ext cx="9122357" cy="3937944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/>
            </a:lvl1pPr>
          </a:lstStyle>
          <a:p>
            <a:pPr lvl="0"/>
            <a:r>
              <a:rPr lang="nl-NL" dirty="0" err="1"/>
              <a:t>Bullits</a:t>
            </a:r>
            <a:endParaRPr lang="nl-NL" dirty="0"/>
          </a:p>
          <a:p>
            <a:pPr lvl="0"/>
            <a:endParaRPr lang="nl-NL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F005568A-3087-A64A-A635-96A70BC379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0" y="-40115"/>
            <a:ext cx="9122357" cy="845831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Tekststijl van het model bewerken</a:t>
            </a:r>
          </a:p>
        </p:txBody>
      </p:sp>
      <p:pic>
        <p:nvPicPr>
          <p:cNvPr id="8" name="Afbeelding 7" descr="CROW-logo-transparan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515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93" userDrawn="1">
          <p15:clr>
            <a:srgbClr val="FBAE40"/>
          </p15:clr>
        </p15:guide>
        <p15:guide id="2" pos="7061" userDrawn="1">
          <p15:clr>
            <a:srgbClr val="FBAE40"/>
          </p15:clr>
        </p15:guide>
        <p15:guide id="3" orient="horz" pos="368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GRIJS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1" y="0"/>
            <a:ext cx="12191998" cy="6858000"/>
          </a:xfrm>
          <a:prstGeom prst="rect">
            <a:avLst/>
          </a:prstGeom>
          <a:solidFill>
            <a:srgbClr val="00A3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Afbeelding 17">
            <a:extLst>
              <a:ext uri="{FF2B5EF4-FFF2-40B4-BE49-F238E27FC236}">
                <a16:creationId xmlns:a16="http://schemas.microsoft.com/office/drawing/2014/main" id="{7ADCF7A4-4A2A-0D4D-952E-17EBC47056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21" name="Tijdelijke aanduiding voor inhoud 2">
            <a:extLst>
              <a:ext uri="{FF2B5EF4-FFF2-40B4-BE49-F238E27FC236}">
                <a16:creationId xmlns:a16="http://schemas.microsoft.com/office/drawing/2014/main" id="{D3555FB2-26F3-644C-A3EF-B5F39A68374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086980" y="1724628"/>
            <a:ext cx="9122358" cy="4296759"/>
          </a:xfrm>
        </p:spPr>
        <p:txBody>
          <a:bodyPr tIns="54000" bIns="54000" anchor="t" anchorCtr="0">
            <a:normAutofit/>
          </a:bodyPr>
          <a:lstStyle>
            <a:lvl1pPr marL="0" indent="0">
              <a:buClr>
                <a:srgbClr val="009DE0"/>
              </a:buClr>
              <a:buSzPct val="120000"/>
              <a:buFont typeface="Arial" pitchFamily="34" charset="0"/>
              <a:buNone/>
              <a:defRPr sz="3300" b="1" i="0" kern="1000" spc="3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Clr>
                <a:srgbClr val="009DE0"/>
              </a:buClr>
              <a:buSzPct val="120000"/>
              <a:buFont typeface="Arial" pitchFamily="34" charset="0"/>
              <a:buNone/>
              <a:defRPr sz="1600"/>
            </a:lvl2pPr>
            <a:lvl3pPr marL="914400" indent="0">
              <a:buClr>
                <a:srgbClr val="009DE0"/>
              </a:buClr>
              <a:buSzPct val="120000"/>
              <a:buFont typeface="Arial" pitchFamily="34" charset="0"/>
              <a:buNone/>
              <a:defRPr sz="1600"/>
            </a:lvl3pPr>
            <a:lvl4pPr marL="1371600" indent="0">
              <a:buClr>
                <a:srgbClr val="009DE0"/>
              </a:buClr>
              <a:buSzPct val="120000"/>
              <a:buFont typeface="Arial" pitchFamily="34" charset="0"/>
              <a:buNone/>
              <a:defRPr sz="1600"/>
            </a:lvl4pPr>
            <a:lvl5pPr marL="1828800" indent="0">
              <a:buClr>
                <a:srgbClr val="009DE0"/>
              </a:buClr>
              <a:buSzPct val="120000"/>
              <a:buFont typeface="Arial" pitchFamily="34" charset="0"/>
              <a:buNone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/>
              <a:t>‘missie slide’</a:t>
            </a: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DC9DD217-1E86-2B4E-BD9C-0B9C5E8084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46"/>
          <a:stretch/>
        </p:blipFill>
        <p:spPr>
          <a:xfrm>
            <a:off x="10694443" y="6236368"/>
            <a:ext cx="1497557" cy="621632"/>
          </a:xfrm>
          <a:prstGeom prst="rect">
            <a:avLst/>
          </a:prstGeom>
        </p:spPr>
      </p:pic>
      <p:pic>
        <p:nvPicPr>
          <p:cNvPr id="12" name="Afbeelding 11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204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93" userDrawn="1">
          <p15:clr>
            <a:srgbClr val="FBAE40"/>
          </p15:clr>
        </p15:guide>
        <p15:guide id="2" pos="706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69846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BLAD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74D68A50-3D7D-534F-A9B1-9DB7108491EB}"/>
              </a:ext>
            </a:extLst>
          </p:cNvPr>
          <p:cNvSpPr/>
          <p:nvPr userDrawn="1"/>
        </p:nvSpPr>
        <p:spPr>
          <a:xfrm>
            <a:off x="1" y="0"/>
            <a:ext cx="12191998" cy="6858000"/>
          </a:xfrm>
          <a:prstGeom prst="rect">
            <a:avLst/>
          </a:prstGeom>
          <a:solidFill>
            <a:srgbClr val="00A3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C37F7C39-B5DA-E049-B628-0B8A677BD0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12" name="Titel 1">
            <a:extLst>
              <a:ext uri="{FF2B5EF4-FFF2-40B4-BE49-F238E27FC236}">
                <a16:creationId xmlns:a16="http://schemas.microsoft.com/office/drawing/2014/main" id="{FEBE883F-FD47-B24E-82A4-5C22A6A7C83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0" y="1052411"/>
            <a:ext cx="9122357" cy="2172995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4000" b="1" i="0" kern="1000" cap="none" spc="2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14" name="Tijdelijke aanduiding voor tekst 2">
            <a:extLst>
              <a:ext uri="{FF2B5EF4-FFF2-40B4-BE49-F238E27FC236}">
                <a16:creationId xmlns:a16="http://schemas.microsoft.com/office/drawing/2014/main" id="{5EB06CD2-C6AE-6545-95B8-D1AF1AB834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86981" y="3225800"/>
            <a:ext cx="9122358" cy="2867025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DC9DD217-1E86-2B4E-BD9C-0B9C5E8084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46"/>
          <a:stretch/>
        </p:blipFill>
        <p:spPr>
          <a:xfrm>
            <a:off x="10694443" y="6236368"/>
            <a:ext cx="1497557" cy="621632"/>
          </a:xfrm>
          <a:prstGeom prst="rect">
            <a:avLst/>
          </a:prstGeom>
        </p:spPr>
      </p:pic>
      <p:pic>
        <p:nvPicPr>
          <p:cNvPr id="17" name="Afbeelding 16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4069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D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74D68A50-3D7D-534F-A9B1-9DB7108491EB}"/>
              </a:ext>
            </a:extLst>
          </p:cNvPr>
          <p:cNvSpPr/>
          <p:nvPr userDrawn="1"/>
        </p:nvSpPr>
        <p:spPr>
          <a:xfrm>
            <a:off x="1" y="0"/>
            <a:ext cx="12191998" cy="6858000"/>
          </a:xfrm>
          <a:prstGeom prst="rect">
            <a:avLst/>
          </a:prstGeom>
          <a:solidFill>
            <a:srgbClr val="00A3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C8CD8C-DB70-0A4B-910D-970BF8FA3A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0" y="1052411"/>
            <a:ext cx="9122357" cy="2172995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4000" b="1" i="0" kern="1000" cap="none" spc="2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Hoofdstuk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C37F7C39-B5DA-E049-B628-0B8A677BD0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5432A4A-A36C-EC46-8E85-618FA87E13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86981" y="3225800"/>
            <a:ext cx="9122358" cy="2867025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DC9DD217-1E86-2B4E-BD9C-0B9C5E8084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46"/>
          <a:stretch/>
        </p:blipFill>
        <p:spPr>
          <a:xfrm>
            <a:off x="10694443" y="6236368"/>
            <a:ext cx="1497557" cy="621632"/>
          </a:xfrm>
          <a:prstGeom prst="rect">
            <a:avLst/>
          </a:prstGeom>
        </p:spPr>
      </p:pic>
      <p:pic>
        <p:nvPicPr>
          <p:cNvPr id="11" name="Afbeelding 10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9206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ETS WIT OP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74D68A50-3D7D-534F-A9B1-9DB7108491EB}"/>
              </a:ext>
            </a:extLst>
          </p:cNvPr>
          <p:cNvSpPr/>
          <p:nvPr userDrawn="1"/>
        </p:nvSpPr>
        <p:spPr>
          <a:xfrm>
            <a:off x="1" y="0"/>
            <a:ext cx="12191998" cy="6858000"/>
          </a:xfrm>
          <a:prstGeom prst="rect">
            <a:avLst/>
          </a:prstGeom>
          <a:solidFill>
            <a:srgbClr val="00A3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C8CD8C-DB70-0A4B-910D-970BF8FA3A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0" y="401961"/>
            <a:ext cx="9122357" cy="2172995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4000" b="1" i="0" kern="1000" cap="none" spc="2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Hoofdstuk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C37F7C39-B5DA-E049-B628-0B8A677BD0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5432A4A-A36C-EC46-8E85-618FA87E13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86981" y="2597818"/>
            <a:ext cx="9122358" cy="2867025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Bullets</a:t>
            </a:r>
            <a:endParaRPr lang="nl-NL" dirty="0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DC9DD217-1E86-2B4E-BD9C-0B9C5E8084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46"/>
          <a:stretch/>
        </p:blipFill>
        <p:spPr>
          <a:xfrm>
            <a:off x="10694443" y="6236368"/>
            <a:ext cx="1497557" cy="621632"/>
          </a:xfrm>
          <a:prstGeom prst="rect">
            <a:avLst/>
          </a:prstGeom>
        </p:spPr>
      </p:pic>
      <p:pic>
        <p:nvPicPr>
          <p:cNvPr id="16" name="Afbeelding 15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376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ROTONDE SPRE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E2A8EE73-8CA1-244D-B53E-8F0057A948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869"/>
          <a:stretch/>
        </p:blipFill>
        <p:spPr>
          <a:xfrm>
            <a:off x="-1" y="0"/>
            <a:ext cx="8306583" cy="6858000"/>
          </a:xfrm>
          <a:prstGeom prst="rect">
            <a:avLst/>
          </a:prstGeom>
        </p:spPr>
      </p:pic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8304251" y="0"/>
            <a:ext cx="3904525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F1EF29EC-0991-5847-9E80-54D2B1CB40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3DC15EA2-4DC3-4A4D-9A98-B5F2D9481F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1" y="20871"/>
            <a:ext cx="9939115" cy="780370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Tekststijl van het model bewerken</a:t>
            </a:r>
          </a:p>
        </p:txBody>
      </p:sp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D0D18E72-ADBA-2945-B243-4E4CE29ED8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2487" y="1609987"/>
            <a:ext cx="3563937" cy="4411401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 dirty="0" err="1"/>
              <a:t>Bullets</a:t>
            </a:r>
            <a:endParaRPr lang="nl-NL" dirty="0"/>
          </a:p>
          <a:p>
            <a:pPr lvl="0"/>
            <a:endParaRPr lang="nl-NL" dirty="0"/>
          </a:p>
        </p:txBody>
      </p:sp>
      <p:pic>
        <p:nvPicPr>
          <p:cNvPr id="13" name="Afbeelding 12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4345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VIADUCT SPRE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DBA5F4EB-00A1-C549-9EBA-E6F040B01E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812" y="0"/>
            <a:ext cx="12192000" cy="6858000"/>
          </a:xfrm>
          <a:prstGeom prst="rect">
            <a:avLst/>
          </a:prstGeom>
        </p:spPr>
      </p:pic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8304251" y="0"/>
            <a:ext cx="3904525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44703956-A5CD-5448-B44F-4ADD38E96F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9911ECB4-0078-5142-B7A6-9B3994C837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1" y="20871"/>
            <a:ext cx="9939115" cy="780370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Tekststijl van het model bewerken</a:t>
            </a:r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1FE2E542-58EB-A242-B1FE-CBEBF3E4CF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2487" y="1609987"/>
            <a:ext cx="3563937" cy="4411401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 dirty="0" err="1"/>
              <a:t>Bullets</a:t>
            </a:r>
            <a:endParaRPr lang="nl-NL" dirty="0"/>
          </a:p>
          <a:p>
            <a:pPr lvl="0"/>
            <a:endParaRPr lang="nl-NL" dirty="0"/>
          </a:p>
        </p:txBody>
      </p:sp>
      <p:pic>
        <p:nvPicPr>
          <p:cNvPr id="9" name="Afbeelding 8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126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NEEUWSCHUIVER SPRE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37F8207A-BF99-2C49-8C83-FC12748243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812" y="0"/>
            <a:ext cx="12192000" cy="6858000"/>
          </a:xfrm>
          <a:prstGeom prst="rect">
            <a:avLst/>
          </a:prstGeom>
        </p:spPr>
      </p:pic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8304251" y="0"/>
            <a:ext cx="3904525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BD72C717-3AF7-4445-AB4B-B4418E67A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6543740D-E8C3-7140-AD03-035DDD4B07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1" y="20871"/>
            <a:ext cx="9939115" cy="780370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Tekststijl van het model bewerken</a:t>
            </a:r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CB07FE00-CBDA-8249-A504-D2BDC5684A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2487" y="1609987"/>
            <a:ext cx="3563937" cy="4411401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 dirty="0" err="1"/>
              <a:t>Bullets</a:t>
            </a:r>
            <a:endParaRPr lang="nl-NL" dirty="0"/>
          </a:p>
          <a:p>
            <a:pPr lvl="0"/>
            <a:endParaRPr lang="nl-NL" dirty="0"/>
          </a:p>
        </p:txBody>
      </p:sp>
      <p:pic>
        <p:nvPicPr>
          <p:cNvPr id="9" name="Afbeelding 8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126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BINNENSTAD SPRE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AE063D4D-46BD-4A49-89E1-B445543A09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8294482" y="0"/>
            <a:ext cx="3904525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BD72C717-3AF7-4445-AB4B-B4418E67A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4EED79BE-A673-6C4F-9ADF-CEBE7515361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1" y="20871"/>
            <a:ext cx="9939115" cy="780370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Tekststijl van het model bewerken</a:t>
            </a:r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E0450168-FDE9-7440-B16F-64787CA8399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2487" y="1609987"/>
            <a:ext cx="3563937" cy="4411401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 dirty="0" err="1"/>
              <a:t>Bullets</a:t>
            </a:r>
            <a:endParaRPr lang="nl-NL" dirty="0"/>
          </a:p>
          <a:p>
            <a:pPr lvl="0"/>
            <a:endParaRPr lang="nl-NL" dirty="0"/>
          </a:p>
        </p:txBody>
      </p:sp>
      <p:pic>
        <p:nvPicPr>
          <p:cNvPr id="9" name="Afbeelding 8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505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AUTO SPRE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ED729B6A-8828-F44A-83E2-6379C6C710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071" r="-10071"/>
          <a:stretch/>
        </p:blipFill>
        <p:spPr>
          <a:xfrm>
            <a:off x="-8812" y="0"/>
            <a:ext cx="12192000" cy="6858000"/>
          </a:xfrm>
          <a:prstGeom prst="rect">
            <a:avLst/>
          </a:prstGeom>
        </p:spPr>
      </p:pic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8304251" y="0"/>
            <a:ext cx="3904525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BD72C717-3AF7-4445-AB4B-B4418E67A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721967D6-073A-624C-9874-BFF73C367CD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1" y="20871"/>
            <a:ext cx="9939115" cy="780370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Tekststijl van het model bewerken</a:t>
            </a:r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F25C333E-E5B3-6A42-AFD9-3A386D685D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2487" y="1609987"/>
            <a:ext cx="3563937" cy="4411401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 dirty="0" err="1"/>
              <a:t>Bullets</a:t>
            </a:r>
            <a:endParaRPr lang="nl-NL" dirty="0"/>
          </a:p>
          <a:p>
            <a:pPr lvl="0"/>
            <a:endParaRPr lang="nl-NL" dirty="0"/>
          </a:p>
        </p:txBody>
      </p:sp>
      <p:pic>
        <p:nvPicPr>
          <p:cNvPr id="9" name="Afbeelding 8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121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ERASMUS BRUG SPRE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6B0E64AE-995A-9542-97E2-8D38A182EB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4400" y="0"/>
            <a:ext cx="12192000" cy="6858000"/>
          </a:xfrm>
          <a:prstGeom prst="rect">
            <a:avLst/>
          </a:prstGeom>
        </p:spPr>
      </p:pic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8304251" y="0"/>
            <a:ext cx="3904525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BD72C717-3AF7-4445-AB4B-B4418E67A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CFAB61E-675F-C942-91C0-746EEBC2F7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1" y="20871"/>
            <a:ext cx="9939115" cy="780370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Tekststijl van het model bewerken</a:t>
            </a:r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2A12492D-2B09-2744-AFF8-5C59888162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2487" y="1609987"/>
            <a:ext cx="3563937" cy="4411401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 dirty="0" err="1"/>
              <a:t>Bullets</a:t>
            </a:r>
            <a:endParaRPr lang="nl-NL" dirty="0"/>
          </a:p>
          <a:p>
            <a:pPr lvl="0"/>
            <a:endParaRPr lang="nl-NL" dirty="0"/>
          </a:p>
        </p:txBody>
      </p:sp>
      <p:pic>
        <p:nvPicPr>
          <p:cNvPr id="9" name="Afbeelding 8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835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BUS SPRE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8F2AA8EC-85F6-054C-822C-EB73F3562D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3387" r="-13387"/>
          <a:stretch/>
        </p:blipFill>
        <p:spPr>
          <a:xfrm>
            <a:off x="-22700" y="0"/>
            <a:ext cx="12192000" cy="6858000"/>
          </a:xfrm>
          <a:prstGeom prst="rect">
            <a:avLst/>
          </a:prstGeom>
        </p:spPr>
      </p:pic>
      <p:sp>
        <p:nvSpPr>
          <p:cNvPr id="16" name="Rechthoek 15">
            <a:extLst>
              <a:ext uri="{FF2B5EF4-FFF2-40B4-BE49-F238E27FC236}">
                <a16:creationId xmlns:a16="http://schemas.microsoft.com/office/drawing/2014/main" id="{D936E464-B9D0-2A47-B137-542E3161ACB4}"/>
              </a:ext>
            </a:extLst>
          </p:cNvPr>
          <p:cNvSpPr/>
          <p:nvPr userDrawn="1"/>
        </p:nvSpPr>
        <p:spPr>
          <a:xfrm>
            <a:off x="8304251" y="0"/>
            <a:ext cx="3904525" cy="6858000"/>
          </a:xfrm>
          <a:prstGeom prst="rect">
            <a:avLst/>
          </a:prstGeom>
          <a:solidFill>
            <a:srgbClr val="ECEC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BD72C717-3AF7-4445-AB4B-B4418E67A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072" t="37102" r="49261" b="6794"/>
          <a:stretch/>
        </p:blipFill>
        <p:spPr>
          <a:xfrm>
            <a:off x="-17624" y="-22862"/>
            <a:ext cx="12209624" cy="1614994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D01063B-C893-3245-AE86-838FF42346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86981" y="20871"/>
            <a:ext cx="9939115" cy="780370"/>
          </a:xfrm>
        </p:spPr>
        <p:txBody>
          <a:bodyPr lIns="90000" tIns="252000" rIns="90000" bIns="144000" anchor="b">
            <a:normAutofit/>
          </a:bodyPr>
          <a:lstStyle>
            <a:lvl1pPr algn="l">
              <a:defRPr sz="2400" b="1" i="0" kern="1000" cap="none" spc="20" baseline="0">
                <a:solidFill>
                  <a:srgbClr val="5F67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Tekststijl van het model bewerken</a:t>
            </a:r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1B80251C-6224-B94D-AE44-49DB35C3D8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2487" y="1609987"/>
            <a:ext cx="3563937" cy="4411401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 dirty="0" err="1"/>
              <a:t>Bullets</a:t>
            </a:r>
            <a:endParaRPr lang="nl-NL" dirty="0"/>
          </a:p>
          <a:p>
            <a:pPr lvl="0"/>
            <a:endParaRPr lang="nl-NL" dirty="0"/>
          </a:p>
        </p:txBody>
      </p:sp>
      <p:pic>
        <p:nvPicPr>
          <p:cNvPr id="9" name="Afbeelding 8" descr="CROW-logo-transparan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41" y="6425410"/>
            <a:ext cx="999111" cy="29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748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Basis pagina’s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2"/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seo Sans 300" pitchFamily="50" charset="0"/>
              </a:defRPr>
            </a:lvl1pPr>
          </a:lstStyle>
          <a:p>
            <a:fld id="{E23AE2B3-A4C3-B649-A1D8-9E0417E31DD0}" type="datetimeFigureOut">
              <a:rPr lang="nl-NL" smtClean="0"/>
              <a:pPr/>
              <a:t>1-9-2022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seo Sans 300" pitchFamily="50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seo Sans 300" pitchFamily="50" charset="0"/>
              </a:defRPr>
            </a:lvl1pPr>
          </a:lstStyle>
          <a:p>
            <a:fld id="{7063CF70-D235-A640-BAB8-5B11A0B34594}" type="slidenum">
              <a:rPr lang="nl-NL" smtClean="0"/>
              <a:pPr/>
              <a:t>‹nr.›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709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27" r:id="rId11"/>
    <p:sldLayoutId id="2147483684" r:id="rId12"/>
    <p:sldLayoutId id="2147483728" r:id="rId13"/>
    <p:sldLayoutId id="2147483702" r:id="rId14"/>
    <p:sldLayoutId id="2147483719" r:id="rId15"/>
    <p:sldLayoutId id="2147483703" r:id="rId16"/>
    <p:sldLayoutId id="2147483704" r:id="rId17"/>
    <p:sldLayoutId id="2147483726" r:id="rId18"/>
    <p:sldLayoutId id="2147483724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solidFill>
            <a:srgbClr val="2A363A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85750" indent="-285750" algn="l" defTabSz="457200" rtl="0" eaLnBrk="1" latinLnBrk="0" hangingPunct="1">
        <a:spcBef>
          <a:spcPct val="20000"/>
        </a:spcBef>
        <a:buClr>
          <a:srgbClr val="00A3DA"/>
        </a:buClr>
        <a:buFont typeface="Arial" panose="020B0604020202020204" pitchFamily="34" charset="0"/>
        <a:buChar char="•"/>
        <a:defRPr sz="2400" kern="1200">
          <a:solidFill>
            <a:srgbClr val="2A363A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3DA"/>
        </a:buClr>
        <a:buFont typeface="Arial"/>
        <a:buChar char="–"/>
        <a:defRPr sz="1800" kern="1200">
          <a:solidFill>
            <a:srgbClr val="2A363A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marR="0" indent="-228600" algn="l" defTabSz="4572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DA"/>
        </a:buClr>
        <a:buSzPct val="75000"/>
        <a:buFont typeface="Arial" panose="020B0604020202020204" pitchFamily="34" charset="0"/>
        <a:buChar char="•"/>
        <a:tabLst/>
        <a:defRPr sz="1800" kern="1200">
          <a:solidFill>
            <a:srgbClr val="2A363A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57350" indent="-285750" algn="l" defTabSz="457200" rtl="0" eaLnBrk="1" latinLnBrk="0" hangingPunct="1">
        <a:spcBef>
          <a:spcPct val="20000"/>
        </a:spcBef>
        <a:buClr>
          <a:srgbClr val="00A3DA"/>
        </a:buClr>
        <a:buFont typeface="Arial" panose="020B0604020202020204" pitchFamily="34" charset="0"/>
        <a:buChar char="•"/>
        <a:defRPr sz="1600" kern="1200">
          <a:solidFill>
            <a:srgbClr val="2A363A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93" userDrawn="1">
          <p15:clr>
            <a:srgbClr val="F26B43"/>
          </p15:clr>
        </p15:guide>
        <p15:guide id="2" pos="7061" userDrawn="1">
          <p15:clr>
            <a:srgbClr val="F26B43"/>
          </p15:clr>
        </p15:guide>
        <p15:guide id="3" pos="1368" userDrawn="1">
          <p15:clr>
            <a:srgbClr val="F26B43"/>
          </p15:clr>
        </p15:guide>
        <p15:guide id="4" orient="horz" pos="1071" userDrawn="1">
          <p15:clr>
            <a:srgbClr val="F26B43"/>
          </p15:clr>
        </p15:guide>
        <p15:guide id="5" pos="7582" userDrawn="1">
          <p15:clr>
            <a:srgbClr val="F26B43"/>
          </p15:clr>
        </p15:guide>
        <p15:guide id="6" pos="5223" userDrawn="1">
          <p15:clr>
            <a:srgbClr val="F26B43"/>
          </p15:clr>
        </p15:guide>
        <p15:guide id="7" pos="5337" userDrawn="1">
          <p15:clr>
            <a:srgbClr val="F26B43"/>
          </p15:clr>
        </p15:guide>
        <p15:guide id="8" orient="horz" pos="36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Basis pagina’s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2"/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seo Sans 300" pitchFamily="50" charset="0"/>
              </a:defRPr>
            </a:lvl1pPr>
          </a:lstStyle>
          <a:p>
            <a:fld id="{E23AE2B3-A4C3-B649-A1D8-9E0417E31DD0}" type="datetimeFigureOut">
              <a:rPr lang="nl-NL" smtClean="0"/>
              <a:pPr/>
              <a:t>1-9-2022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seo Sans 300" pitchFamily="50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seo Sans 300" pitchFamily="50" charset="0"/>
              </a:defRPr>
            </a:lvl1pPr>
          </a:lstStyle>
          <a:p>
            <a:fld id="{7063CF70-D235-A640-BAB8-5B11A0B34594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0888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solidFill>
            <a:srgbClr val="2A363A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85750" indent="-285750" algn="l" defTabSz="457200" rtl="0" eaLnBrk="1" latinLnBrk="0" hangingPunct="1">
        <a:spcBef>
          <a:spcPct val="20000"/>
        </a:spcBef>
        <a:buClr>
          <a:schemeClr val="bg1"/>
        </a:buClr>
        <a:buFont typeface="Arial" panose="020B0604020202020204" pitchFamily="34" charset="0"/>
        <a:buChar char="•"/>
        <a:defRPr sz="2400" b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ECECEC"/>
        </a:buClr>
        <a:buFont typeface="Arial"/>
        <a:buChar char="–"/>
        <a:defRPr sz="1800" b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marR="0" indent="-228600" algn="l" defTabSz="4572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chemeClr val="bg1"/>
        </a:buClr>
        <a:buSzPct val="75000"/>
        <a:buFont typeface="Arial" panose="020B0604020202020204" pitchFamily="34" charset="0"/>
        <a:buChar char="•"/>
        <a:tabLst/>
        <a:defRPr sz="1800" b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57350" indent="-285750" algn="l" defTabSz="457200" rtl="0" eaLnBrk="1" latinLnBrk="0" hangingPunct="1">
        <a:spcBef>
          <a:spcPct val="20000"/>
        </a:spcBef>
        <a:buClr>
          <a:srgbClr val="00A3DA"/>
        </a:buClr>
        <a:buFont typeface="Arial" panose="020B0604020202020204" pitchFamily="34" charset="0"/>
        <a:buChar char="•"/>
        <a:defRPr sz="1600" kern="1200">
          <a:solidFill>
            <a:srgbClr val="2A363A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93">
          <p15:clr>
            <a:srgbClr val="F26B43"/>
          </p15:clr>
        </p15:guide>
        <p15:guide id="2" pos="7061">
          <p15:clr>
            <a:srgbClr val="F26B43"/>
          </p15:clr>
        </p15:guide>
        <p15:guide id="3" pos="1368">
          <p15:clr>
            <a:srgbClr val="F26B43"/>
          </p15:clr>
        </p15:guide>
        <p15:guide id="4" orient="horz" pos="1071">
          <p15:clr>
            <a:srgbClr val="F26B43"/>
          </p15:clr>
        </p15:guide>
        <p15:guide id="5" pos="7582">
          <p15:clr>
            <a:srgbClr val="F26B43"/>
          </p15:clr>
        </p15:guide>
        <p15:guide id="6" pos="5223">
          <p15:clr>
            <a:srgbClr val="F26B43"/>
          </p15:clr>
        </p15:guide>
        <p15:guide id="7" pos="5337">
          <p15:clr>
            <a:srgbClr val="F26B43"/>
          </p15:clr>
        </p15:guide>
        <p15:guide id="8" orient="horz" pos="368">
          <p15:clr>
            <a:srgbClr val="F26B43"/>
          </p15:clr>
        </p15:guide>
        <p15:guide id="9" orient="horz" pos="145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eostandaarden.nl/mim/mim/#typering-van-modellen-en-wat-wel-en-niet-in-scope-is-van-deze-standaard" TargetMode="Externa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geostandaarden.nl/disgeo/dll/#governance-op-het-snijvlak" TargetMode="External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hyperlink" Target="mailto:rik.opgenoort@crow.nl" TargetMode="External"/><Relationship Id="rId7" Type="http://schemas.openxmlformats.org/officeDocument/2006/relationships/image" Target="../media/image2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8.emf"/><Relationship Id="rId5" Type="http://schemas.openxmlformats.org/officeDocument/2006/relationships/hyperlink" Target="http://www.crow.nl/" TargetMode="External"/><Relationship Id="rId4" Type="http://schemas.openxmlformats.org/officeDocument/2006/relationships/hyperlink" Target="https://www.linkedin.com/in/rop11/" TargetMode="External"/><Relationship Id="rId9" Type="http://schemas.openxmlformats.org/officeDocument/2006/relationships/image" Target="../media/image3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hoek 17">
            <a:extLst>
              <a:ext uri="{FF2B5EF4-FFF2-40B4-BE49-F238E27FC236}">
                <a16:creationId xmlns:a16="http://schemas.microsoft.com/office/drawing/2014/main" id="{D8494A69-129A-4DCA-912C-29E23CEC3383}"/>
              </a:ext>
            </a:extLst>
          </p:cNvPr>
          <p:cNvSpPr/>
          <p:nvPr/>
        </p:nvSpPr>
        <p:spPr>
          <a:xfrm>
            <a:off x="9650256" y="5579057"/>
            <a:ext cx="2315434" cy="9261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3" descr="Afbeelding met outdoor-object&#10;&#10;Automatisch gegenereerde beschrijving">
            <a:extLst>
              <a:ext uri="{FF2B5EF4-FFF2-40B4-BE49-F238E27FC236}">
                <a16:creationId xmlns:a16="http://schemas.microsoft.com/office/drawing/2014/main" id="{0619D9DF-6235-4E06-A8CE-E4B3525F2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510" y="2709236"/>
            <a:ext cx="2787957" cy="2445038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172D491C-3583-4052-A10D-973C0D00B6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1469" y="6285406"/>
            <a:ext cx="686599" cy="35756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EA169F35-CD8E-4247-AE52-4972C2BBCB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8303" y="6272589"/>
            <a:ext cx="607790" cy="369332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267C957A-160B-4691-BC50-539DE268C6EA}"/>
              </a:ext>
            </a:extLst>
          </p:cNvPr>
          <p:cNvSpPr txBox="1"/>
          <p:nvPr/>
        </p:nvSpPr>
        <p:spPr>
          <a:xfrm>
            <a:off x="4979517" y="5187633"/>
            <a:ext cx="148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b="1" dirty="0">
                <a:solidFill>
                  <a:srgbClr val="01010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NEN3610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701ABB09-7032-45B4-85EA-84988BB20677}"/>
              </a:ext>
            </a:extLst>
          </p:cNvPr>
          <p:cNvSpPr txBox="1"/>
          <p:nvPr/>
        </p:nvSpPr>
        <p:spPr>
          <a:xfrm>
            <a:off x="7014577" y="2339904"/>
            <a:ext cx="148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b="1" dirty="0">
                <a:solidFill>
                  <a:srgbClr val="01010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MIM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E94B9B19-1135-46B3-B79E-94ADC43D53A7}"/>
              </a:ext>
            </a:extLst>
          </p:cNvPr>
          <p:cNvSpPr txBox="1"/>
          <p:nvPr/>
        </p:nvSpPr>
        <p:spPr>
          <a:xfrm>
            <a:off x="8498022" y="5187633"/>
            <a:ext cx="1912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b="1" dirty="0">
                <a:solidFill>
                  <a:srgbClr val="01010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NEN2660 / SML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1DE09675-B7E9-40CA-9425-A52C2D0C8E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13444" y="6330887"/>
            <a:ext cx="1018071" cy="31043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A212AD2-3148-4DD3-9AFF-490E454C122A}"/>
              </a:ext>
            </a:extLst>
          </p:cNvPr>
          <p:cNvSpPr txBox="1">
            <a:spLocks/>
          </p:cNvSpPr>
          <p:nvPr/>
        </p:nvSpPr>
        <p:spPr>
          <a:xfrm>
            <a:off x="3069643" y="751844"/>
            <a:ext cx="9122357" cy="217299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 baseline="0">
                <a:solidFill>
                  <a:srgbClr val="2A363A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nl-NL" dirty="0"/>
              <a:t>Modellen in samenhang gebruiken</a:t>
            </a:r>
          </a:p>
        </p:txBody>
      </p:sp>
    </p:spTree>
    <p:extLst>
      <p:ext uri="{BB962C8B-B14F-4D97-AF65-F5344CB8AC3E}">
        <p14:creationId xmlns:p14="http://schemas.microsoft.com/office/powerpoint/2010/main" val="3555947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3945DD-5203-4264-9EF9-82C6A7038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Ontologie vs. Informatiemodel vs. Begrippenkader (2/2)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B289E724-2503-46A8-A801-927BE0333EFE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dirty="0"/>
          </a:p>
        </p:txBody>
      </p:sp>
      <p:sp>
        <p:nvSpPr>
          <p:cNvPr id="5" name="Tijdelijke aanduiding voor tekst 1">
            <a:extLst>
              <a:ext uri="{FF2B5EF4-FFF2-40B4-BE49-F238E27FC236}">
                <a16:creationId xmlns:a16="http://schemas.microsoft.com/office/drawing/2014/main" id="{037960D4-DAFB-4D52-A778-F2B7EFCB521C}"/>
              </a:ext>
            </a:extLst>
          </p:cNvPr>
          <p:cNvSpPr txBox="1">
            <a:spLocks/>
          </p:cNvSpPr>
          <p:nvPr/>
        </p:nvSpPr>
        <p:spPr>
          <a:xfrm>
            <a:off x="2086980" y="1504188"/>
            <a:ext cx="9122357" cy="4229100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Sheet 7 vs. MIM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Begrippenkader 	vs. Model van begrippen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Begrip = Concept 	vs. Begrip</a:t>
            </a:r>
          </a:p>
          <a:p>
            <a:pPr lvl="1"/>
            <a:r>
              <a:rPr lang="nl-NL" dirty="0">
                <a:solidFill>
                  <a:srgbClr val="00B050"/>
                </a:solidFill>
              </a:rPr>
              <a:t>Begrip is combinatie van Term en Definitie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Concepten	 	vs. Informatieobjecten</a:t>
            </a:r>
          </a:p>
          <a:p>
            <a:pPr lvl="1"/>
            <a:endParaRPr lang="nl-NL" dirty="0">
              <a:solidFill>
                <a:srgbClr val="FF0000"/>
              </a:solidFill>
            </a:endParaRPr>
          </a:p>
          <a:p>
            <a:pPr lvl="1"/>
            <a:endParaRPr lang="nl-NL" dirty="0">
              <a:solidFill>
                <a:srgbClr val="FF0000"/>
              </a:solidFill>
            </a:endParaRPr>
          </a:p>
          <a:p>
            <a:r>
              <a:rPr lang="nl-NL" sz="1200" dirty="0">
                <a:solidFill>
                  <a:srgbClr val="FF0000"/>
                </a:solidFill>
                <a:hlinkClick r:id="rId2"/>
              </a:rPr>
              <a:t>https://docs.geostandaarden.nl/mim/mim/#typering-van-modellen-en-wat-wel-en-niet-in-scope-is-van-deze-standaard</a:t>
            </a:r>
            <a:r>
              <a:rPr lang="nl-NL" sz="1200" dirty="0">
                <a:solidFill>
                  <a:srgbClr val="FF0000"/>
                </a:solidFill>
              </a:rPr>
              <a:t>  </a:t>
            </a:r>
          </a:p>
          <a:p>
            <a:pPr marL="0" indent="0">
              <a:buNone/>
            </a:pPr>
            <a:r>
              <a:rPr lang="nl-NL" dirty="0">
                <a:solidFill>
                  <a:srgbClr val="FF0000"/>
                </a:solidFill>
              </a:rPr>
              <a:t> </a:t>
            </a:r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64858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20363CB-ED2F-4E9A-9D9A-1637EC2BE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0" t="5759" r="4354" b="1603"/>
          <a:stretch/>
        </p:blipFill>
        <p:spPr bwMode="auto">
          <a:xfrm>
            <a:off x="1036058" y="1451222"/>
            <a:ext cx="10546255" cy="4803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Origineel (1/2)</a:t>
            </a:r>
          </a:p>
        </p:txBody>
      </p:sp>
    </p:spTree>
    <p:extLst>
      <p:ext uri="{BB962C8B-B14F-4D97-AF65-F5344CB8AC3E}">
        <p14:creationId xmlns:p14="http://schemas.microsoft.com/office/powerpoint/2010/main" val="2976406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20363CB-ED2F-4E9A-9D9A-1637EC2BE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0" t="5759" r="4354" b="1603"/>
          <a:stretch/>
        </p:blipFill>
        <p:spPr bwMode="auto">
          <a:xfrm>
            <a:off x="1036058" y="1451222"/>
            <a:ext cx="10546255" cy="4803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hoek 4">
            <a:extLst>
              <a:ext uri="{FF2B5EF4-FFF2-40B4-BE49-F238E27FC236}">
                <a16:creationId xmlns:a16="http://schemas.microsoft.com/office/drawing/2014/main" id="{CC27B372-818D-436D-AF31-214C4EB77B9F}"/>
              </a:ext>
            </a:extLst>
          </p:cNvPr>
          <p:cNvSpPr/>
          <p:nvPr/>
        </p:nvSpPr>
        <p:spPr>
          <a:xfrm>
            <a:off x="8098780" y="1070127"/>
            <a:ext cx="1092314" cy="4452359"/>
          </a:xfrm>
          <a:prstGeom prst="rect">
            <a:avLst/>
          </a:prstGeom>
          <a:solidFill>
            <a:srgbClr val="000000">
              <a:alpha val="25882"/>
            </a:srgbClr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900" dirty="0"/>
              <a:t>Concrete taal</a:t>
            </a: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C21CF571-A7E1-4A69-94A2-F445317CBF1D}"/>
              </a:ext>
            </a:extLst>
          </p:cNvPr>
          <p:cNvSpPr/>
          <p:nvPr/>
        </p:nvSpPr>
        <p:spPr>
          <a:xfrm>
            <a:off x="7412117" y="945582"/>
            <a:ext cx="686663" cy="4469085"/>
          </a:xfrm>
          <a:prstGeom prst="rect">
            <a:avLst/>
          </a:prstGeom>
          <a:solidFill>
            <a:srgbClr val="000000">
              <a:alpha val="25882"/>
            </a:srgbClr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sz="900" dirty="0"/>
              <a:t>Abstracte taal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Origineel (./.)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78EDF1CC-C9B5-466E-8DE8-15FC555E4442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0D2C0EED-7715-44D9-8E0E-3E7D6BB9146B}"/>
              </a:ext>
            </a:extLst>
          </p:cNvPr>
          <p:cNvSpPr txBox="1"/>
          <p:nvPr/>
        </p:nvSpPr>
        <p:spPr>
          <a:xfrm>
            <a:off x="7056538" y="1543346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 err="1">
                <a:solidFill>
                  <a:srgbClr val="FF0000"/>
                </a:solidFill>
              </a:rPr>
              <a:t>mim:Objecttype</a:t>
            </a:r>
            <a:endParaRPr lang="nl-NL" dirty="0">
              <a:solidFill>
                <a:srgbClr val="FF0000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188179FD-3DA2-429B-BF78-1418B86370C5}"/>
              </a:ext>
            </a:extLst>
          </p:cNvPr>
          <p:cNvSpPr txBox="1"/>
          <p:nvPr/>
        </p:nvSpPr>
        <p:spPr>
          <a:xfrm>
            <a:off x="7412658" y="2007832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>
                <a:solidFill>
                  <a:srgbClr val="92D050"/>
                </a:solidFill>
              </a:rPr>
              <a:t>2660-1:MetaConcept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EF6EC03A-49A0-4825-8383-3F49A9636154}"/>
              </a:ext>
            </a:extLst>
          </p:cNvPr>
          <p:cNvSpPr txBox="1"/>
          <p:nvPr/>
        </p:nvSpPr>
        <p:spPr>
          <a:xfrm>
            <a:off x="8294294" y="4734523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 err="1">
                <a:solidFill>
                  <a:srgbClr val="92D050"/>
                </a:solidFill>
              </a:rPr>
              <a:t>rdfs:Class</a:t>
            </a:r>
            <a:endParaRPr lang="nl-NL" dirty="0">
              <a:solidFill>
                <a:srgbClr val="92D050"/>
              </a:solidFill>
            </a:endParaRP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C2807FF-4AB7-470D-AADD-ED8637208F20}"/>
              </a:ext>
            </a:extLst>
          </p:cNvPr>
          <p:cNvSpPr txBox="1"/>
          <p:nvPr/>
        </p:nvSpPr>
        <p:spPr>
          <a:xfrm>
            <a:off x="808439" y="6467797"/>
            <a:ext cx="7770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i="1" dirty="0">
                <a:solidFill>
                  <a:srgbClr val="92D050"/>
                </a:solidFill>
              </a:rPr>
              <a:t>In 2660-1 wordt metamodel genoemd, maar is eigenlijk meer Taalmodel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B66751F0-A740-4346-9EDA-BAB8D7B36668}"/>
              </a:ext>
            </a:extLst>
          </p:cNvPr>
          <p:cNvSpPr txBox="1"/>
          <p:nvPr/>
        </p:nvSpPr>
        <p:spPr>
          <a:xfrm>
            <a:off x="5404103" y="2887469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>
                <a:solidFill>
                  <a:srgbClr val="92D050"/>
                </a:solidFill>
              </a:rPr>
              <a:t>2660-1:TopConcept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2D4034A-5146-44B3-BC69-E7232789F1AB}"/>
              </a:ext>
            </a:extLst>
          </p:cNvPr>
          <p:cNvSpPr txBox="1"/>
          <p:nvPr/>
        </p:nvSpPr>
        <p:spPr>
          <a:xfrm>
            <a:off x="5462853" y="3256801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>
                <a:solidFill>
                  <a:srgbClr val="92D050"/>
                </a:solidFill>
              </a:rPr>
              <a:t>3610:GeoObject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0B7FD510-8347-4393-B7E3-D4CE21C4453F}"/>
              </a:ext>
            </a:extLst>
          </p:cNvPr>
          <p:cNvSpPr txBox="1"/>
          <p:nvPr/>
        </p:nvSpPr>
        <p:spPr>
          <a:xfrm>
            <a:off x="7305748" y="3650885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 err="1">
                <a:solidFill>
                  <a:srgbClr val="92D050"/>
                </a:solidFill>
              </a:rPr>
              <a:t>mimUML:Objecttype</a:t>
            </a:r>
            <a:endParaRPr lang="nl-NL" dirty="0">
              <a:solidFill>
                <a:srgbClr val="92D050"/>
              </a:solidFill>
            </a:endParaRP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C339D6FB-C12D-423E-A536-7CE46125C375}"/>
              </a:ext>
            </a:extLst>
          </p:cNvPr>
          <p:cNvSpPr txBox="1"/>
          <p:nvPr/>
        </p:nvSpPr>
        <p:spPr>
          <a:xfrm>
            <a:off x="7305748" y="4412120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 err="1">
                <a:solidFill>
                  <a:srgbClr val="92D050"/>
                </a:solidFill>
              </a:rPr>
              <a:t>mimLD:Objecttype</a:t>
            </a:r>
            <a:endParaRPr lang="nl-NL" dirty="0">
              <a:solidFill>
                <a:srgbClr val="92D050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05EB3B75-C4E5-4309-875D-7B861BFA48C1}"/>
              </a:ext>
            </a:extLst>
          </p:cNvPr>
          <p:cNvSpPr txBox="1"/>
          <p:nvPr/>
        </p:nvSpPr>
        <p:spPr>
          <a:xfrm>
            <a:off x="432066" y="5740344"/>
            <a:ext cx="7770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i="1" dirty="0">
                <a:solidFill>
                  <a:srgbClr val="92D050"/>
                </a:solidFill>
              </a:rPr>
              <a:t>Objecttype = Class, Object = </a:t>
            </a:r>
            <a:r>
              <a:rPr lang="nl-NL" i="1" dirty="0" err="1">
                <a:solidFill>
                  <a:srgbClr val="92D050"/>
                </a:solidFill>
              </a:rPr>
              <a:t>Instance</a:t>
            </a:r>
            <a:endParaRPr lang="nl-NL" i="1" dirty="0">
              <a:solidFill>
                <a:srgbClr val="92D050"/>
              </a:solidFill>
            </a:endParaRP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23703BC5-A93D-4899-9BB8-E7DB2B0761F7}"/>
              </a:ext>
            </a:extLst>
          </p:cNvPr>
          <p:cNvSpPr txBox="1"/>
          <p:nvPr/>
        </p:nvSpPr>
        <p:spPr>
          <a:xfrm>
            <a:off x="679168" y="6106589"/>
            <a:ext cx="7770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i="1" dirty="0">
                <a:solidFill>
                  <a:srgbClr val="92D050"/>
                </a:solidFill>
              </a:rPr>
              <a:t>Ontologische classificering </a:t>
            </a:r>
            <a:r>
              <a:rPr lang="nl-NL" i="1" dirty="0" err="1">
                <a:solidFill>
                  <a:srgbClr val="92D050"/>
                </a:solidFill>
              </a:rPr>
              <a:t>vs</a:t>
            </a:r>
            <a:r>
              <a:rPr lang="nl-NL" i="1" dirty="0">
                <a:solidFill>
                  <a:srgbClr val="92D050"/>
                </a:solidFill>
              </a:rPr>
              <a:t> symbolische classificering (taal)</a:t>
            </a: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693F0487-256B-4D51-AECF-1829F5ABA982}"/>
              </a:ext>
            </a:extLst>
          </p:cNvPr>
          <p:cNvSpPr txBox="1"/>
          <p:nvPr/>
        </p:nvSpPr>
        <p:spPr>
          <a:xfrm>
            <a:off x="8250889" y="3930705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 err="1">
                <a:solidFill>
                  <a:srgbClr val="92D050"/>
                </a:solidFill>
              </a:rPr>
              <a:t>uml:Class</a:t>
            </a:r>
            <a:endParaRPr lang="nl-NL" dirty="0">
              <a:solidFill>
                <a:srgbClr val="92D050"/>
              </a:solidFill>
            </a:endParaRP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EC68EEB4-4306-4C9B-B807-5989BB75DA7C}"/>
              </a:ext>
            </a:extLst>
          </p:cNvPr>
          <p:cNvSpPr txBox="1"/>
          <p:nvPr/>
        </p:nvSpPr>
        <p:spPr>
          <a:xfrm>
            <a:off x="7412658" y="2638485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 err="1">
                <a:solidFill>
                  <a:srgbClr val="FFC000"/>
                </a:solidFill>
              </a:rPr>
              <a:t>mimNL:Objecttype</a:t>
            </a:r>
            <a:endParaRPr lang="nl-NL" dirty="0">
              <a:solidFill>
                <a:srgbClr val="FFC000"/>
              </a:solidFill>
            </a:endParaRP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B4C9A1A6-C38B-4146-B964-7D187F4A0C58}"/>
              </a:ext>
            </a:extLst>
          </p:cNvPr>
          <p:cNvSpPr txBox="1"/>
          <p:nvPr/>
        </p:nvSpPr>
        <p:spPr>
          <a:xfrm>
            <a:off x="8202503" y="2980398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 err="1">
                <a:solidFill>
                  <a:srgbClr val="FFC000"/>
                </a:solidFill>
              </a:rPr>
              <a:t>letters:”Objecttype</a:t>
            </a:r>
            <a:r>
              <a:rPr lang="nl-NL" dirty="0">
                <a:solidFill>
                  <a:srgbClr val="FFC000"/>
                </a:solidFill>
              </a:rPr>
              <a:t>”</a:t>
            </a:r>
          </a:p>
        </p:txBody>
      </p:sp>
      <p:sp>
        <p:nvSpPr>
          <p:cNvPr id="21" name="Tekstvak 20">
            <a:extLst>
              <a:ext uri="{FF2B5EF4-FFF2-40B4-BE49-F238E27FC236}">
                <a16:creationId xmlns:a16="http://schemas.microsoft.com/office/drawing/2014/main" id="{31A072C5-C184-4B8B-B215-51903F1ACE04}"/>
              </a:ext>
            </a:extLst>
          </p:cNvPr>
          <p:cNvSpPr txBox="1"/>
          <p:nvPr/>
        </p:nvSpPr>
        <p:spPr>
          <a:xfrm>
            <a:off x="2533640" y="2207403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>
                <a:solidFill>
                  <a:srgbClr val="7030A0"/>
                </a:solidFill>
              </a:rPr>
              <a:t>ex2:CarModel</a:t>
            </a:r>
          </a:p>
        </p:txBody>
      </p:sp>
      <p:sp>
        <p:nvSpPr>
          <p:cNvPr id="22" name="Tekstvak 21">
            <a:extLst>
              <a:ext uri="{FF2B5EF4-FFF2-40B4-BE49-F238E27FC236}">
                <a16:creationId xmlns:a16="http://schemas.microsoft.com/office/drawing/2014/main" id="{D7E50482-1209-4BB2-8738-243C8B56B811}"/>
              </a:ext>
            </a:extLst>
          </p:cNvPr>
          <p:cNvSpPr txBox="1"/>
          <p:nvPr/>
        </p:nvSpPr>
        <p:spPr>
          <a:xfrm>
            <a:off x="2533640" y="3736826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>
                <a:solidFill>
                  <a:srgbClr val="7030A0"/>
                </a:solidFill>
              </a:rPr>
              <a:t>ex1:LexusGS</a:t>
            </a:r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2C6612EF-04E7-4469-904D-C0835542DB73}"/>
              </a:ext>
            </a:extLst>
          </p:cNvPr>
          <p:cNvSpPr txBox="1"/>
          <p:nvPr/>
        </p:nvSpPr>
        <p:spPr>
          <a:xfrm>
            <a:off x="2533640" y="5138154"/>
            <a:ext cx="2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>
                <a:solidFill>
                  <a:srgbClr val="7030A0"/>
                </a:solidFill>
              </a:rPr>
              <a:t>ex0:mijnLexusGS</a:t>
            </a:r>
          </a:p>
        </p:txBody>
      </p:sp>
      <p:sp>
        <p:nvSpPr>
          <p:cNvPr id="24" name="Rechthoek 23">
            <a:extLst>
              <a:ext uri="{FF2B5EF4-FFF2-40B4-BE49-F238E27FC236}">
                <a16:creationId xmlns:a16="http://schemas.microsoft.com/office/drawing/2014/main" id="{0F310B9C-4BED-465F-8FE1-66E6744E140E}"/>
              </a:ext>
            </a:extLst>
          </p:cNvPr>
          <p:cNvSpPr/>
          <p:nvPr/>
        </p:nvSpPr>
        <p:spPr>
          <a:xfrm>
            <a:off x="7563598" y="5561142"/>
            <a:ext cx="1627496" cy="319466"/>
          </a:xfrm>
          <a:prstGeom prst="rect">
            <a:avLst/>
          </a:prstGeom>
          <a:noFill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100" b="1" dirty="0">
                <a:solidFill>
                  <a:schemeClr val="tx1"/>
                </a:solidFill>
              </a:rPr>
              <a:t>L0</a:t>
            </a:r>
          </a:p>
        </p:txBody>
      </p:sp>
    </p:spTree>
    <p:extLst>
      <p:ext uri="{BB962C8B-B14F-4D97-AF65-F5344CB8AC3E}">
        <p14:creationId xmlns:p14="http://schemas.microsoft.com/office/powerpoint/2010/main" val="1523798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3945DD-5203-4264-9EF9-82C6A7038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Origineel (2/2)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B289E724-2503-46A8-A801-927BE0333EFE}"/>
              </a:ext>
            </a:extLst>
          </p:cNvPr>
          <p:cNvSpPr txBox="1">
            <a:spLocks/>
          </p:cNvSpPr>
          <p:nvPr/>
        </p:nvSpPr>
        <p:spPr>
          <a:xfrm>
            <a:off x="2086980" y="1179576"/>
            <a:ext cx="9122357" cy="528980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b="1" dirty="0"/>
              <a:t>M0</a:t>
            </a:r>
            <a:r>
              <a:rPr lang="nl-NL" dirty="0"/>
              <a:t>: de data, of dataverzameling* die representeert iets dat direct of potentieel aanwijsbaar is ruimte/tijd/werkelijkheid</a:t>
            </a:r>
          </a:p>
          <a:p>
            <a:pPr lvl="1"/>
            <a:r>
              <a:rPr lang="nl-NL" sz="1400" dirty="0"/>
              <a:t>* ofwel: … informatie, of informatieverzameling …</a:t>
            </a:r>
          </a:p>
          <a:p>
            <a:pPr lvl="1"/>
            <a:r>
              <a:rPr lang="nl-NL" sz="1400" dirty="0"/>
              <a:t>* ofwel: … gegevens, of gegevensverzameling …</a:t>
            </a:r>
          </a:p>
          <a:p>
            <a:r>
              <a:rPr lang="nl-NL" b="1" dirty="0"/>
              <a:t>M1</a:t>
            </a:r>
            <a:r>
              <a:rPr lang="nl-NL" dirty="0"/>
              <a:t>: modellen die structuur geven aan het niveau eronder. Ofwel, de (on)mogelijkheden specificeren</a:t>
            </a:r>
          </a:p>
          <a:p>
            <a:pPr lvl="1"/>
            <a:r>
              <a:rPr lang="nl-NL" dirty="0"/>
              <a:t>Kan zowel zwakke als sterke semantiek hebben</a:t>
            </a:r>
          </a:p>
          <a:p>
            <a:pPr lvl="1"/>
            <a:r>
              <a:rPr lang="nl-NL" dirty="0"/>
              <a:t>Vaak genoemd: Ontologie, Schema, Diagram, OTL</a:t>
            </a:r>
          </a:p>
          <a:p>
            <a:pPr lvl="1"/>
            <a:r>
              <a:rPr lang="nl-NL" dirty="0"/>
              <a:t>Ofwel, het informatiemodel t.b.v.. een informatie set. </a:t>
            </a:r>
          </a:p>
          <a:p>
            <a:pPr lvl="1"/>
            <a:r>
              <a:rPr lang="nl-NL" dirty="0"/>
              <a:t>Ofwel, het datamodel t.b.v. een data set.</a:t>
            </a:r>
          </a:p>
          <a:p>
            <a:r>
              <a:rPr lang="nl-NL" b="1" dirty="0"/>
              <a:t>M2</a:t>
            </a:r>
            <a:r>
              <a:rPr lang="nl-NL" dirty="0"/>
              <a:t>: Wat M1 is voor M0 is M2 voor M1</a:t>
            </a:r>
          </a:p>
          <a:p>
            <a:r>
              <a:rPr lang="nl-NL" dirty="0"/>
              <a:t>Parallel met MDA: Elke bovenliggend schema is een specificatie voor een onderliggend schema</a:t>
            </a:r>
          </a:p>
          <a:p>
            <a:r>
              <a:rPr lang="nl-NL" dirty="0"/>
              <a:t>Alles wat plaat staat is op een niveau 'data'</a:t>
            </a:r>
          </a:p>
        </p:txBody>
      </p:sp>
    </p:spTree>
    <p:extLst>
      <p:ext uri="{BB962C8B-B14F-4D97-AF65-F5344CB8AC3E}">
        <p14:creationId xmlns:p14="http://schemas.microsoft.com/office/powerpoint/2010/main" val="3701627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Scheiding dimensies (1/2)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78EDF1CC-C9B5-466E-8DE8-15FC555E4442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20363CB-ED2F-4E9A-9D9A-1637EC2BE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5" r="2128"/>
          <a:stretch/>
        </p:blipFill>
        <p:spPr bwMode="auto">
          <a:xfrm>
            <a:off x="1934761" y="1616308"/>
            <a:ext cx="9626709" cy="4504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hoek 3">
            <a:extLst>
              <a:ext uri="{FF2B5EF4-FFF2-40B4-BE49-F238E27FC236}">
                <a16:creationId xmlns:a16="http://schemas.microsoft.com/office/drawing/2014/main" id="{690FF999-BE25-440D-B3F1-48C19405105A}"/>
              </a:ext>
            </a:extLst>
          </p:cNvPr>
          <p:cNvSpPr/>
          <p:nvPr/>
        </p:nvSpPr>
        <p:spPr>
          <a:xfrm>
            <a:off x="7758665" y="1784118"/>
            <a:ext cx="3688996" cy="4337009"/>
          </a:xfrm>
          <a:prstGeom prst="rect">
            <a:avLst/>
          </a:prstGeom>
          <a:solidFill>
            <a:srgbClr val="F79646">
              <a:alpha val="6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rgbClr val="FF6E1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Taaldimensie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C5221035-4341-46BD-B0EF-9BF01D30DACB}"/>
              </a:ext>
            </a:extLst>
          </p:cNvPr>
          <p:cNvSpPr/>
          <p:nvPr/>
        </p:nvSpPr>
        <p:spPr>
          <a:xfrm>
            <a:off x="3335142" y="1784118"/>
            <a:ext cx="3940814" cy="4306649"/>
          </a:xfrm>
          <a:prstGeom prst="rect">
            <a:avLst/>
          </a:prstGeom>
          <a:solidFill>
            <a:srgbClr val="C0504D">
              <a:alpha val="6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Metadimensie</a:t>
            </a:r>
          </a:p>
        </p:txBody>
      </p:sp>
      <p:cxnSp>
        <p:nvCxnSpPr>
          <p:cNvPr id="8" name="Rechte verbindingslijn met pijl 7">
            <a:extLst>
              <a:ext uri="{FF2B5EF4-FFF2-40B4-BE49-F238E27FC236}">
                <a16:creationId xmlns:a16="http://schemas.microsoft.com/office/drawing/2014/main" id="{8BF69791-B348-4A08-A191-2CCE0E86C3E2}"/>
              </a:ext>
            </a:extLst>
          </p:cNvPr>
          <p:cNvCxnSpPr>
            <a:cxnSpLocks/>
          </p:cNvCxnSpPr>
          <p:nvPr/>
        </p:nvCxnSpPr>
        <p:spPr>
          <a:xfrm>
            <a:off x="7244560" y="6218643"/>
            <a:ext cx="60044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9" name="Tekstvak 8">
            <a:extLst>
              <a:ext uri="{FF2B5EF4-FFF2-40B4-BE49-F238E27FC236}">
                <a16:creationId xmlns:a16="http://schemas.microsoft.com/office/drawing/2014/main" id="{CCA6D68F-3536-44BA-ABAD-AD41C41B3242}"/>
              </a:ext>
            </a:extLst>
          </p:cNvPr>
          <p:cNvSpPr txBox="1"/>
          <p:nvPr/>
        </p:nvSpPr>
        <p:spPr>
          <a:xfrm>
            <a:off x="6899207" y="6277461"/>
            <a:ext cx="1718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‘taalbinding’</a:t>
            </a:r>
            <a:endParaRPr lang="nl-NL" dirty="0"/>
          </a:p>
        </p:txBody>
      </p: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29CF07AE-28D9-4162-8FCA-87A0605BD60B}"/>
              </a:ext>
            </a:extLst>
          </p:cNvPr>
          <p:cNvCxnSpPr>
            <a:cxnSpLocks/>
          </p:cNvCxnSpPr>
          <p:nvPr/>
        </p:nvCxnSpPr>
        <p:spPr>
          <a:xfrm flipH="1">
            <a:off x="3274878" y="1951473"/>
            <a:ext cx="12190" cy="391298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Tekstvak 13">
            <a:extLst>
              <a:ext uri="{FF2B5EF4-FFF2-40B4-BE49-F238E27FC236}">
                <a16:creationId xmlns:a16="http://schemas.microsoft.com/office/drawing/2014/main" id="{FEC52208-47BA-46C2-A03D-86C70C6A3FA3}"/>
              </a:ext>
            </a:extLst>
          </p:cNvPr>
          <p:cNvSpPr txBox="1"/>
          <p:nvPr/>
        </p:nvSpPr>
        <p:spPr>
          <a:xfrm>
            <a:off x="1848656" y="1951473"/>
            <a:ext cx="1718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‘inhoudelijke detaillering’</a:t>
            </a:r>
            <a:endParaRPr lang="nl-NL" dirty="0"/>
          </a:p>
        </p:txBody>
      </p:sp>
      <p:cxnSp>
        <p:nvCxnSpPr>
          <p:cNvPr id="15" name="Rechte verbindingslijn met pijl 14">
            <a:extLst>
              <a:ext uri="{FF2B5EF4-FFF2-40B4-BE49-F238E27FC236}">
                <a16:creationId xmlns:a16="http://schemas.microsoft.com/office/drawing/2014/main" id="{12AD34BD-01A2-4E54-BAB3-49481264C9A6}"/>
              </a:ext>
            </a:extLst>
          </p:cNvPr>
          <p:cNvCxnSpPr>
            <a:cxnSpLocks/>
          </p:cNvCxnSpPr>
          <p:nvPr/>
        </p:nvCxnSpPr>
        <p:spPr>
          <a:xfrm flipH="1">
            <a:off x="7845003" y="1726461"/>
            <a:ext cx="3440444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3" name="Tekstvak 22">
            <a:extLst>
              <a:ext uri="{FF2B5EF4-FFF2-40B4-BE49-F238E27FC236}">
                <a16:creationId xmlns:a16="http://schemas.microsoft.com/office/drawing/2014/main" id="{0B290F00-9558-4A6C-884A-7080EA13B7A7}"/>
              </a:ext>
            </a:extLst>
          </p:cNvPr>
          <p:cNvSpPr txBox="1"/>
          <p:nvPr/>
        </p:nvSpPr>
        <p:spPr>
          <a:xfrm>
            <a:off x="8910730" y="1330881"/>
            <a:ext cx="197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‘taal detaillering’</a:t>
            </a:r>
            <a:endParaRPr lang="nl-NL" dirty="0"/>
          </a:p>
        </p:txBody>
      </p:sp>
      <p:pic>
        <p:nvPicPr>
          <p:cNvPr id="26" name="Afbeelding 25" descr="Afbeelding met outdoor-object&#10;&#10;Automatisch gegenereerde beschrijving">
            <a:extLst>
              <a:ext uri="{FF2B5EF4-FFF2-40B4-BE49-F238E27FC236}">
                <a16:creationId xmlns:a16="http://schemas.microsoft.com/office/drawing/2014/main" id="{7136C9F2-6D03-4BA1-AEDE-FEC7C51EA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4217" y="150365"/>
            <a:ext cx="594505" cy="52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93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3945DD-5203-4264-9EF9-82C6A7038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Scheiding dimensies (2/2)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B289E724-2503-46A8-A801-927BE0333EFE}"/>
              </a:ext>
            </a:extLst>
          </p:cNvPr>
          <p:cNvSpPr txBox="1">
            <a:spLocks/>
          </p:cNvSpPr>
          <p:nvPr/>
        </p:nvSpPr>
        <p:spPr>
          <a:xfrm>
            <a:off x="2050404" y="1192721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000" dirty="0"/>
              <a:t>Metadimensie: </a:t>
            </a:r>
          </a:p>
          <a:p>
            <a:pPr lvl="1"/>
            <a:r>
              <a:rPr lang="nl-NL" sz="1600" dirty="0"/>
              <a:t>Meta/detailniveau van inhoudelijke uitdrukking (model in model) </a:t>
            </a:r>
            <a:r>
              <a:rPr lang="nl-NL" sz="1600" dirty="0">
                <a:sym typeface="Wingdings" panose="05000000000000000000" pitchFamily="2" charset="2"/>
              </a:rPr>
              <a:t> Typeert en classificeert</a:t>
            </a:r>
            <a:r>
              <a:rPr lang="nl-NL" sz="1600" dirty="0"/>
              <a:t>). </a:t>
            </a:r>
          </a:p>
          <a:p>
            <a:pPr lvl="1"/>
            <a:r>
              <a:rPr lang="nl-NL" sz="1600" dirty="0"/>
              <a:t>Zonder dat je er een methode/taalbinding aanhangt</a:t>
            </a:r>
          </a:p>
          <a:p>
            <a:pPr lvl="1"/>
            <a:r>
              <a:rPr lang="nl-NL" sz="1600" dirty="0"/>
              <a:t>Tussen de niveaus zijn:</a:t>
            </a:r>
          </a:p>
          <a:p>
            <a:pPr lvl="2"/>
            <a:r>
              <a:rPr lang="nl-NL" sz="1600" dirty="0"/>
              <a:t>Meer inhoudelijke classificaties</a:t>
            </a:r>
          </a:p>
          <a:p>
            <a:pPr lvl="2"/>
            <a:r>
              <a:rPr lang="nl-NL" sz="1600" dirty="0"/>
              <a:t>‘De ene context uitdrukken in een andere context’</a:t>
            </a:r>
          </a:p>
          <a:p>
            <a:r>
              <a:rPr lang="nl-NL" sz="2000" dirty="0"/>
              <a:t>Taaldimensie:</a:t>
            </a:r>
          </a:p>
          <a:p>
            <a:pPr lvl="1"/>
            <a:r>
              <a:rPr lang="nl-NL" sz="1600" dirty="0"/>
              <a:t>De (uit metadimensie volgende) representatie in specifieke ta(a)l(en)</a:t>
            </a:r>
          </a:p>
          <a:p>
            <a:pPr lvl="2"/>
            <a:r>
              <a:rPr lang="nl-NL" sz="1600" dirty="0"/>
              <a:t>Metamodelleertaal (M2), Modelleertaal (M1), </a:t>
            </a:r>
            <a:r>
              <a:rPr lang="nl-NL" sz="1600" dirty="0" err="1"/>
              <a:t>Serialisatietaal</a:t>
            </a:r>
            <a:r>
              <a:rPr lang="nl-NL" sz="1600" dirty="0"/>
              <a:t> (M0)</a:t>
            </a:r>
          </a:p>
          <a:p>
            <a:pPr lvl="1"/>
            <a:r>
              <a:rPr lang="nl-NL" sz="1600" dirty="0"/>
              <a:t>L1 splitst eigenlijk in 3 blokken. In plaat 1 blok omdat het allemaal in RDFS </a:t>
            </a:r>
            <a:r>
              <a:rPr lang="nl-NL" sz="1600" i="1" dirty="0"/>
              <a:t>kan</a:t>
            </a:r>
          </a:p>
          <a:p>
            <a:pPr lvl="1"/>
            <a:r>
              <a:rPr lang="nl-NL" sz="1600" dirty="0"/>
              <a:t>Er zijn talen die op alle niveaus gebruikt kunnen worden.</a:t>
            </a:r>
          </a:p>
          <a:p>
            <a:r>
              <a:rPr lang="nl-NL" sz="2000" dirty="0"/>
              <a:t>De plaat presenteert onderscheid tussen SEMANTIEK (inhoud) en TAAL</a:t>
            </a:r>
          </a:p>
          <a:p>
            <a:pPr lvl="1"/>
            <a:r>
              <a:rPr lang="nl-NL" sz="1600" dirty="0"/>
              <a:t>MIM heeft dat onderscheid ook in respectievelijk hoofdstuk 2 en hoofdstuk 3/4 </a:t>
            </a:r>
          </a:p>
          <a:p>
            <a:pPr lvl="1"/>
            <a:r>
              <a:rPr lang="nl-NL" sz="1600" dirty="0"/>
              <a:t>NEN2660-2 tevens ook in respectievelijk hoofdstuk 5 en hoofdstuk 8</a:t>
            </a:r>
          </a:p>
          <a:p>
            <a:pPr lvl="1"/>
            <a:r>
              <a:rPr lang="nl-NL" sz="1600" dirty="0"/>
              <a:t>Er is een afhankelijkheidsrelatie tussen de eisen/detail van het M1 model en de taal die dan in L1 gekozen kan worden</a:t>
            </a:r>
          </a:p>
        </p:txBody>
      </p:sp>
      <p:pic>
        <p:nvPicPr>
          <p:cNvPr id="5" name="Afbeelding 4" descr="Afbeelding met outdoor-object&#10;&#10;Automatisch gegenereerde beschrijving">
            <a:extLst>
              <a:ext uri="{FF2B5EF4-FFF2-40B4-BE49-F238E27FC236}">
                <a16:creationId xmlns:a16="http://schemas.microsoft.com/office/drawing/2014/main" id="{73594704-9976-4823-A74F-71A087DBE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217" y="150365"/>
            <a:ext cx="594505" cy="52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53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20363CB-ED2F-4E9A-9D9A-1637EC2BE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0" t="5759" r="4354" b="1603"/>
          <a:stretch/>
        </p:blipFill>
        <p:spPr bwMode="auto">
          <a:xfrm>
            <a:off x="1110623" y="1475597"/>
            <a:ext cx="10546255" cy="4803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hthoek 12">
            <a:extLst>
              <a:ext uri="{FF2B5EF4-FFF2-40B4-BE49-F238E27FC236}">
                <a16:creationId xmlns:a16="http://schemas.microsoft.com/office/drawing/2014/main" id="{E958C191-BB42-4F0C-8AF9-8E1C42E26611}"/>
              </a:ext>
            </a:extLst>
          </p:cNvPr>
          <p:cNvSpPr>
            <a:spLocks noChangeAspect="1"/>
          </p:cNvSpPr>
          <p:nvPr/>
        </p:nvSpPr>
        <p:spPr>
          <a:xfrm>
            <a:off x="947154" y="1362689"/>
            <a:ext cx="11083235" cy="5070977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Meta- en taaldimensie | Scope </a:t>
            </a:r>
            <a:r>
              <a:rPr lang="nl-NL" dirty="0">
                <a:solidFill>
                  <a:srgbClr val="00B050"/>
                </a:solidFill>
              </a:rPr>
              <a:t>MIM</a:t>
            </a:r>
            <a:r>
              <a:rPr lang="nl-NL" dirty="0"/>
              <a:t>, </a:t>
            </a:r>
            <a:r>
              <a:rPr lang="nl-NL" dirty="0">
                <a:solidFill>
                  <a:srgbClr val="C00000"/>
                </a:solidFill>
              </a:rPr>
              <a:t>NEN3610</a:t>
            </a:r>
            <a:r>
              <a:rPr lang="nl-NL" dirty="0"/>
              <a:t>, </a:t>
            </a:r>
            <a:r>
              <a:rPr lang="nl-NL" dirty="0">
                <a:solidFill>
                  <a:schemeClr val="accent1"/>
                </a:solidFill>
              </a:rPr>
              <a:t>NEN2660-1</a:t>
            </a:r>
            <a:r>
              <a:rPr lang="nl-NL" dirty="0"/>
              <a:t>,</a:t>
            </a:r>
            <a:r>
              <a:rPr lang="nl-NL" dirty="0">
                <a:solidFill>
                  <a:schemeClr val="accent1"/>
                </a:solidFill>
              </a:rPr>
              <a:t> </a:t>
            </a:r>
            <a:r>
              <a:rPr lang="nl-NL" dirty="0">
                <a:solidFill>
                  <a:srgbClr val="FFC000"/>
                </a:solidFill>
              </a:rPr>
              <a:t>NEN2660-2 </a:t>
            </a:r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78EDF1CC-C9B5-466E-8DE8-15FC555E4442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40D5C07A-DB8E-4A16-A7E1-EAEB2BAC4ADA}"/>
              </a:ext>
            </a:extLst>
          </p:cNvPr>
          <p:cNvSpPr/>
          <p:nvPr/>
        </p:nvSpPr>
        <p:spPr>
          <a:xfrm>
            <a:off x="2515580" y="2896254"/>
            <a:ext cx="5101804" cy="411417"/>
          </a:xfrm>
          <a:prstGeom prst="rect">
            <a:avLst/>
          </a:prstGeom>
          <a:noFill/>
          <a:ln w="5715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AFCF5681-5CE0-4086-9E78-F1E8D05F2F21}"/>
              </a:ext>
            </a:extLst>
          </p:cNvPr>
          <p:cNvSpPr/>
          <p:nvPr/>
        </p:nvSpPr>
        <p:spPr>
          <a:xfrm>
            <a:off x="7617384" y="1475597"/>
            <a:ext cx="1663972" cy="4069670"/>
          </a:xfrm>
          <a:prstGeom prst="rect">
            <a:avLst/>
          </a:prstGeom>
          <a:noFill/>
          <a:ln w="5715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EF67C7D-FC46-46B8-9205-8D4B0187B37F}"/>
              </a:ext>
            </a:extLst>
          </p:cNvPr>
          <p:cNvSpPr/>
          <p:nvPr/>
        </p:nvSpPr>
        <p:spPr>
          <a:xfrm>
            <a:off x="2575058" y="1423972"/>
            <a:ext cx="4995231" cy="1209344"/>
          </a:xfrm>
          <a:prstGeom prst="rect">
            <a:avLst/>
          </a:prstGeom>
          <a:noFill/>
          <a:ln w="571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EC9118D4-E879-4D1A-80C6-3B59DE6CEC60}"/>
              </a:ext>
            </a:extLst>
          </p:cNvPr>
          <p:cNvSpPr/>
          <p:nvPr/>
        </p:nvSpPr>
        <p:spPr>
          <a:xfrm>
            <a:off x="7574171" y="1422623"/>
            <a:ext cx="1754280" cy="2744510"/>
          </a:xfrm>
          <a:prstGeom prst="rect">
            <a:avLst/>
          </a:prstGeom>
          <a:noFill/>
          <a:ln w="571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AAC273B8-1F63-4CDE-8F0B-BC22C404C193}"/>
              </a:ext>
            </a:extLst>
          </p:cNvPr>
          <p:cNvSpPr/>
          <p:nvPr/>
        </p:nvSpPr>
        <p:spPr>
          <a:xfrm>
            <a:off x="2575058" y="2948906"/>
            <a:ext cx="4363393" cy="312323"/>
          </a:xfrm>
          <a:prstGeom prst="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089E3C27-AC6A-4DBB-B2DF-5D846A343782}"/>
              </a:ext>
            </a:extLst>
          </p:cNvPr>
          <p:cNvSpPr txBox="1"/>
          <p:nvPr/>
        </p:nvSpPr>
        <p:spPr>
          <a:xfrm>
            <a:off x="4157980" y="1054639"/>
            <a:ext cx="1428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b="1" dirty="0">
                <a:solidFill>
                  <a:srgbClr val="5F676A"/>
                </a:solidFill>
              </a:rPr>
              <a:t>Semantiek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5477DBAB-EDE1-410B-A63E-96DACC6C51E3}"/>
              </a:ext>
            </a:extLst>
          </p:cNvPr>
          <p:cNvSpPr txBox="1"/>
          <p:nvPr/>
        </p:nvSpPr>
        <p:spPr>
          <a:xfrm>
            <a:off x="7691904" y="1057863"/>
            <a:ext cx="1636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b="1" dirty="0">
                <a:solidFill>
                  <a:srgbClr val="5F676A"/>
                </a:solidFill>
              </a:rPr>
              <a:t>Taal</a:t>
            </a:r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75AD5370-8B32-4EE0-ABF0-FDF3E4012B34}"/>
              </a:ext>
            </a:extLst>
          </p:cNvPr>
          <p:cNvSpPr/>
          <p:nvPr/>
        </p:nvSpPr>
        <p:spPr>
          <a:xfrm>
            <a:off x="2622152" y="1472373"/>
            <a:ext cx="4363393" cy="1618299"/>
          </a:xfrm>
          <a:prstGeom prst="rect">
            <a:avLst/>
          </a:prstGeom>
          <a:noFill/>
          <a:ln w="57150" cap="flat" cmpd="sng" algn="ctr">
            <a:solidFill>
              <a:srgbClr val="4472C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77226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Meta- en taaldimensie | Scope </a:t>
            </a:r>
            <a:r>
              <a:rPr lang="nl-NL" dirty="0">
                <a:solidFill>
                  <a:srgbClr val="00B050"/>
                </a:solidFill>
              </a:rPr>
              <a:t>MIM</a:t>
            </a:r>
            <a:r>
              <a:rPr lang="nl-NL" dirty="0"/>
              <a:t>, </a:t>
            </a:r>
            <a:r>
              <a:rPr lang="nl-NL" dirty="0">
                <a:solidFill>
                  <a:srgbClr val="C00000"/>
                </a:solidFill>
              </a:rPr>
              <a:t>NEN3610</a:t>
            </a:r>
            <a:r>
              <a:rPr lang="nl-NL" dirty="0"/>
              <a:t>, </a:t>
            </a:r>
            <a:r>
              <a:rPr lang="nl-NL" dirty="0">
                <a:solidFill>
                  <a:schemeClr val="accent1"/>
                </a:solidFill>
              </a:rPr>
              <a:t>NEN2660-1</a:t>
            </a:r>
            <a:r>
              <a:rPr lang="nl-NL" dirty="0"/>
              <a:t>,</a:t>
            </a:r>
            <a:r>
              <a:rPr lang="nl-NL" dirty="0">
                <a:solidFill>
                  <a:schemeClr val="accent1"/>
                </a:solidFill>
              </a:rPr>
              <a:t> </a:t>
            </a:r>
            <a:r>
              <a:rPr lang="nl-NL" dirty="0">
                <a:solidFill>
                  <a:srgbClr val="FFC000"/>
                </a:solidFill>
              </a:rPr>
              <a:t>NEN2660-2 </a:t>
            </a:r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15" name="Tijdelijke aanduiding voor tekst 1">
            <a:extLst>
              <a:ext uri="{FF2B5EF4-FFF2-40B4-BE49-F238E27FC236}">
                <a16:creationId xmlns:a16="http://schemas.microsoft.com/office/drawing/2014/main" id="{BCEEEA34-78FE-47B2-BBFD-B52AF83C0454}"/>
              </a:ext>
            </a:extLst>
          </p:cNvPr>
          <p:cNvSpPr txBox="1">
            <a:spLocks/>
          </p:cNvSpPr>
          <p:nvPr/>
        </p:nvSpPr>
        <p:spPr>
          <a:xfrm>
            <a:off x="2050404" y="1192721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Er is nog de kwestie ‘abstracte taal’ en ‘concrete taal’</a:t>
            </a:r>
          </a:p>
          <a:p>
            <a:pPr lvl="1"/>
            <a:r>
              <a:rPr lang="nl-NL" dirty="0"/>
              <a:t>NEN2660-1 (en SML) onderscheiden dingen als: ‘Attribuut’ en ‘Waarde’ etc. Deze worden in de SML als ‘taal’ gedefinieerd. </a:t>
            </a:r>
          </a:p>
          <a:p>
            <a:pPr lvl="1"/>
            <a:r>
              <a:rPr lang="nl-NL" dirty="0"/>
              <a:t>Zodoende zou je kunnen stellen dat de NEN2660-1 ook iets zegt over de taaldimensie (i.p.v. alleen de metadimensie)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40868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‘Kracht-dimensie’ (1/2)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78EDF1CC-C9B5-466E-8DE8-15FC555E4442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pic>
        <p:nvPicPr>
          <p:cNvPr id="5" name="Afbeelding 4" descr="Afbeelding met tekst, visitekaartje, schermafbeelding&#10;&#10;Automatisch gegenereerde beschrijving">
            <a:extLst>
              <a:ext uri="{FF2B5EF4-FFF2-40B4-BE49-F238E27FC236}">
                <a16:creationId xmlns:a16="http://schemas.microsoft.com/office/drawing/2014/main" id="{F6E883FF-4BAE-4F82-928A-C45900391E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111" b="91333" l="10000" r="90000">
                        <a14:foregroundMark x1="71750" y1="22222" x2="80375" y2="21111"/>
                        <a14:foregroundMark x1="80375" y1="21111" x2="81250" y2="21111"/>
                      </a14:backgroundRemoval>
                    </a14:imgEffect>
                  </a14:imgLayer>
                </a14:imgProps>
              </a:ext>
            </a:extLst>
          </a:blip>
          <a:srcRect l="12608" t="15269" r="10203" b="13722"/>
          <a:stretch/>
        </p:blipFill>
        <p:spPr>
          <a:xfrm>
            <a:off x="2210424" y="2027624"/>
            <a:ext cx="5771191" cy="2986410"/>
          </a:xfrm>
          <a:prstGeom prst="rect">
            <a:avLst/>
          </a:prstGeom>
          <a:ln w="19050">
            <a:solidFill>
              <a:srgbClr val="4472C3"/>
            </a:solidFill>
          </a:ln>
        </p:spPr>
      </p:pic>
      <p:sp>
        <p:nvSpPr>
          <p:cNvPr id="4" name="Rechthoek 3">
            <a:extLst>
              <a:ext uri="{FF2B5EF4-FFF2-40B4-BE49-F238E27FC236}">
                <a16:creationId xmlns:a16="http://schemas.microsoft.com/office/drawing/2014/main" id="{13647FFF-E1DF-4490-9241-3D277AB0FAED}"/>
              </a:ext>
            </a:extLst>
          </p:cNvPr>
          <p:cNvSpPr/>
          <p:nvPr/>
        </p:nvSpPr>
        <p:spPr>
          <a:xfrm>
            <a:off x="2144268" y="2819474"/>
            <a:ext cx="4389120" cy="2276856"/>
          </a:xfrm>
          <a:custGeom>
            <a:avLst/>
            <a:gdLst>
              <a:gd name="connsiteX0" fmla="*/ 0 w 4389120"/>
              <a:gd name="connsiteY0" fmla="*/ 0 h 2276856"/>
              <a:gd name="connsiteX1" fmla="*/ 592531 w 4389120"/>
              <a:gd name="connsiteY1" fmla="*/ 0 h 2276856"/>
              <a:gd name="connsiteX2" fmla="*/ 1228954 w 4389120"/>
              <a:gd name="connsiteY2" fmla="*/ 0 h 2276856"/>
              <a:gd name="connsiteX3" fmla="*/ 1865376 w 4389120"/>
              <a:gd name="connsiteY3" fmla="*/ 0 h 2276856"/>
              <a:gd name="connsiteX4" fmla="*/ 2282342 w 4389120"/>
              <a:gd name="connsiteY4" fmla="*/ 0 h 2276856"/>
              <a:gd name="connsiteX5" fmla="*/ 2699309 w 4389120"/>
              <a:gd name="connsiteY5" fmla="*/ 0 h 2276856"/>
              <a:gd name="connsiteX6" fmla="*/ 3204058 w 4389120"/>
              <a:gd name="connsiteY6" fmla="*/ 0 h 2276856"/>
              <a:gd name="connsiteX7" fmla="*/ 3840480 w 4389120"/>
              <a:gd name="connsiteY7" fmla="*/ 0 h 2276856"/>
              <a:gd name="connsiteX8" fmla="*/ 4389120 w 4389120"/>
              <a:gd name="connsiteY8" fmla="*/ 0 h 2276856"/>
              <a:gd name="connsiteX9" fmla="*/ 4389120 w 4389120"/>
              <a:gd name="connsiteY9" fmla="*/ 500908 h 2276856"/>
              <a:gd name="connsiteX10" fmla="*/ 4389120 w 4389120"/>
              <a:gd name="connsiteY10" fmla="*/ 1001817 h 2276856"/>
              <a:gd name="connsiteX11" fmla="*/ 4389120 w 4389120"/>
              <a:gd name="connsiteY11" fmla="*/ 1548262 h 2276856"/>
              <a:gd name="connsiteX12" fmla="*/ 4389120 w 4389120"/>
              <a:gd name="connsiteY12" fmla="*/ 2276856 h 2276856"/>
              <a:gd name="connsiteX13" fmla="*/ 3884371 w 4389120"/>
              <a:gd name="connsiteY13" fmla="*/ 2276856 h 2276856"/>
              <a:gd name="connsiteX14" fmla="*/ 3291840 w 4389120"/>
              <a:gd name="connsiteY14" fmla="*/ 2276856 h 2276856"/>
              <a:gd name="connsiteX15" fmla="*/ 2699309 w 4389120"/>
              <a:gd name="connsiteY15" fmla="*/ 2276856 h 2276856"/>
              <a:gd name="connsiteX16" fmla="*/ 2106778 w 4389120"/>
              <a:gd name="connsiteY16" fmla="*/ 2276856 h 2276856"/>
              <a:gd name="connsiteX17" fmla="*/ 1558138 w 4389120"/>
              <a:gd name="connsiteY17" fmla="*/ 2276856 h 2276856"/>
              <a:gd name="connsiteX18" fmla="*/ 1053389 w 4389120"/>
              <a:gd name="connsiteY18" fmla="*/ 2276856 h 2276856"/>
              <a:gd name="connsiteX19" fmla="*/ 636422 w 4389120"/>
              <a:gd name="connsiteY19" fmla="*/ 2276856 h 2276856"/>
              <a:gd name="connsiteX20" fmla="*/ 0 w 4389120"/>
              <a:gd name="connsiteY20" fmla="*/ 2276856 h 2276856"/>
              <a:gd name="connsiteX21" fmla="*/ 0 w 4389120"/>
              <a:gd name="connsiteY21" fmla="*/ 1775948 h 2276856"/>
              <a:gd name="connsiteX22" fmla="*/ 0 w 4389120"/>
              <a:gd name="connsiteY22" fmla="*/ 1252271 h 2276856"/>
              <a:gd name="connsiteX23" fmla="*/ 0 w 4389120"/>
              <a:gd name="connsiteY23" fmla="*/ 637520 h 2276856"/>
              <a:gd name="connsiteX24" fmla="*/ 0 w 4389120"/>
              <a:gd name="connsiteY24" fmla="*/ 0 h 2276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389120" h="2276856" extrusionOk="0">
                <a:moveTo>
                  <a:pt x="0" y="0"/>
                </a:moveTo>
                <a:cubicBezTo>
                  <a:pt x="195905" y="-24169"/>
                  <a:pt x="417730" y="2301"/>
                  <a:pt x="592531" y="0"/>
                </a:cubicBezTo>
                <a:cubicBezTo>
                  <a:pt x="767332" y="-2301"/>
                  <a:pt x="985165" y="13535"/>
                  <a:pt x="1228954" y="0"/>
                </a:cubicBezTo>
                <a:cubicBezTo>
                  <a:pt x="1472743" y="-13535"/>
                  <a:pt x="1643332" y="29372"/>
                  <a:pt x="1865376" y="0"/>
                </a:cubicBezTo>
                <a:cubicBezTo>
                  <a:pt x="2087420" y="-29372"/>
                  <a:pt x="2091718" y="34598"/>
                  <a:pt x="2282342" y="0"/>
                </a:cubicBezTo>
                <a:cubicBezTo>
                  <a:pt x="2472966" y="-34598"/>
                  <a:pt x="2612450" y="30774"/>
                  <a:pt x="2699309" y="0"/>
                </a:cubicBezTo>
                <a:cubicBezTo>
                  <a:pt x="2786168" y="-30774"/>
                  <a:pt x="2982033" y="7864"/>
                  <a:pt x="3204058" y="0"/>
                </a:cubicBezTo>
                <a:cubicBezTo>
                  <a:pt x="3426083" y="-7864"/>
                  <a:pt x="3688299" y="8154"/>
                  <a:pt x="3840480" y="0"/>
                </a:cubicBezTo>
                <a:cubicBezTo>
                  <a:pt x="3992661" y="-8154"/>
                  <a:pt x="4242726" y="39805"/>
                  <a:pt x="4389120" y="0"/>
                </a:cubicBezTo>
                <a:cubicBezTo>
                  <a:pt x="4408878" y="132693"/>
                  <a:pt x="4373807" y="309308"/>
                  <a:pt x="4389120" y="500908"/>
                </a:cubicBezTo>
                <a:cubicBezTo>
                  <a:pt x="4404433" y="692508"/>
                  <a:pt x="4381541" y="821409"/>
                  <a:pt x="4389120" y="1001817"/>
                </a:cubicBezTo>
                <a:cubicBezTo>
                  <a:pt x="4396699" y="1182225"/>
                  <a:pt x="4330376" y="1281876"/>
                  <a:pt x="4389120" y="1548262"/>
                </a:cubicBezTo>
                <a:cubicBezTo>
                  <a:pt x="4447864" y="1814649"/>
                  <a:pt x="4362093" y="1958008"/>
                  <a:pt x="4389120" y="2276856"/>
                </a:cubicBezTo>
                <a:cubicBezTo>
                  <a:pt x="4227219" y="2320267"/>
                  <a:pt x="4110319" y="2238980"/>
                  <a:pt x="3884371" y="2276856"/>
                </a:cubicBezTo>
                <a:cubicBezTo>
                  <a:pt x="3658423" y="2314732"/>
                  <a:pt x="3449085" y="2272072"/>
                  <a:pt x="3291840" y="2276856"/>
                </a:cubicBezTo>
                <a:cubicBezTo>
                  <a:pt x="3134595" y="2281640"/>
                  <a:pt x="2927642" y="2211791"/>
                  <a:pt x="2699309" y="2276856"/>
                </a:cubicBezTo>
                <a:cubicBezTo>
                  <a:pt x="2470976" y="2341921"/>
                  <a:pt x="2283276" y="2260235"/>
                  <a:pt x="2106778" y="2276856"/>
                </a:cubicBezTo>
                <a:cubicBezTo>
                  <a:pt x="1930280" y="2293477"/>
                  <a:pt x="1792671" y="2218864"/>
                  <a:pt x="1558138" y="2276856"/>
                </a:cubicBezTo>
                <a:cubicBezTo>
                  <a:pt x="1323605" y="2334848"/>
                  <a:pt x="1211993" y="2270568"/>
                  <a:pt x="1053389" y="2276856"/>
                </a:cubicBezTo>
                <a:cubicBezTo>
                  <a:pt x="894785" y="2283144"/>
                  <a:pt x="810965" y="2265187"/>
                  <a:pt x="636422" y="2276856"/>
                </a:cubicBezTo>
                <a:cubicBezTo>
                  <a:pt x="461879" y="2288525"/>
                  <a:pt x="238068" y="2221635"/>
                  <a:pt x="0" y="2276856"/>
                </a:cubicBezTo>
                <a:cubicBezTo>
                  <a:pt x="-3142" y="2158063"/>
                  <a:pt x="727" y="2019185"/>
                  <a:pt x="0" y="1775948"/>
                </a:cubicBezTo>
                <a:cubicBezTo>
                  <a:pt x="-727" y="1532711"/>
                  <a:pt x="51076" y="1488439"/>
                  <a:pt x="0" y="1252271"/>
                </a:cubicBezTo>
                <a:cubicBezTo>
                  <a:pt x="-51076" y="1016103"/>
                  <a:pt x="63609" y="942686"/>
                  <a:pt x="0" y="637520"/>
                </a:cubicBezTo>
                <a:cubicBezTo>
                  <a:pt x="-63609" y="332354"/>
                  <a:pt x="76034" y="197073"/>
                  <a:pt x="0" y="0"/>
                </a:cubicBezTo>
                <a:close/>
              </a:path>
            </a:pathLst>
          </a:custGeom>
          <a:noFill/>
          <a:ln w="57150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385051769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nl-NL" dirty="0">
                <a:solidFill>
                  <a:srgbClr val="7030A0"/>
                </a:solidFill>
              </a:rPr>
              <a:t>Begrippenkader</a:t>
            </a: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624BE3B3-E43B-4EC9-9F3E-921F7EF72A14}"/>
              </a:ext>
            </a:extLst>
          </p:cNvPr>
          <p:cNvSpPr/>
          <p:nvPr/>
        </p:nvSpPr>
        <p:spPr>
          <a:xfrm>
            <a:off x="6365748" y="1726764"/>
            <a:ext cx="3459480" cy="1129285"/>
          </a:xfrm>
          <a:custGeom>
            <a:avLst/>
            <a:gdLst>
              <a:gd name="connsiteX0" fmla="*/ 0 w 3459480"/>
              <a:gd name="connsiteY0" fmla="*/ 0 h 1129285"/>
              <a:gd name="connsiteX1" fmla="*/ 611175 w 3459480"/>
              <a:gd name="connsiteY1" fmla="*/ 0 h 1129285"/>
              <a:gd name="connsiteX2" fmla="*/ 1256944 w 3459480"/>
              <a:gd name="connsiteY2" fmla="*/ 0 h 1129285"/>
              <a:gd name="connsiteX3" fmla="*/ 1902714 w 3459480"/>
              <a:gd name="connsiteY3" fmla="*/ 0 h 1129285"/>
              <a:gd name="connsiteX4" fmla="*/ 2375510 w 3459480"/>
              <a:gd name="connsiteY4" fmla="*/ 0 h 1129285"/>
              <a:gd name="connsiteX5" fmla="*/ 2848305 w 3459480"/>
              <a:gd name="connsiteY5" fmla="*/ 0 h 1129285"/>
              <a:gd name="connsiteX6" fmla="*/ 3459480 w 3459480"/>
              <a:gd name="connsiteY6" fmla="*/ 0 h 1129285"/>
              <a:gd name="connsiteX7" fmla="*/ 3459480 w 3459480"/>
              <a:gd name="connsiteY7" fmla="*/ 587228 h 1129285"/>
              <a:gd name="connsiteX8" fmla="*/ 3459480 w 3459480"/>
              <a:gd name="connsiteY8" fmla="*/ 1129285 h 1129285"/>
              <a:gd name="connsiteX9" fmla="*/ 2882900 w 3459480"/>
              <a:gd name="connsiteY9" fmla="*/ 1129285 h 1129285"/>
              <a:gd name="connsiteX10" fmla="*/ 2306320 w 3459480"/>
              <a:gd name="connsiteY10" fmla="*/ 1129285 h 1129285"/>
              <a:gd name="connsiteX11" fmla="*/ 1729740 w 3459480"/>
              <a:gd name="connsiteY11" fmla="*/ 1129285 h 1129285"/>
              <a:gd name="connsiteX12" fmla="*/ 1187755 w 3459480"/>
              <a:gd name="connsiteY12" fmla="*/ 1129285 h 1129285"/>
              <a:gd name="connsiteX13" fmla="*/ 576580 w 3459480"/>
              <a:gd name="connsiteY13" fmla="*/ 1129285 h 1129285"/>
              <a:gd name="connsiteX14" fmla="*/ 0 w 3459480"/>
              <a:gd name="connsiteY14" fmla="*/ 1129285 h 1129285"/>
              <a:gd name="connsiteX15" fmla="*/ 0 w 3459480"/>
              <a:gd name="connsiteY15" fmla="*/ 553350 h 1129285"/>
              <a:gd name="connsiteX16" fmla="*/ 0 w 3459480"/>
              <a:gd name="connsiteY16" fmla="*/ 0 h 1129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59480" h="1129285" extrusionOk="0">
                <a:moveTo>
                  <a:pt x="0" y="0"/>
                </a:moveTo>
                <a:cubicBezTo>
                  <a:pt x="130794" y="-37786"/>
                  <a:pt x="328029" y="55776"/>
                  <a:pt x="611175" y="0"/>
                </a:cubicBezTo>
                <a:cubicBezTo>
                  <a:pt x="894322" y="-55776"/>
                  <a:pt x="1031224" y="24025"/>
                  <a:pt x="1256944" y="0"/>
                </a:cubicBezTo>
                <a:cubicBezTo>
                  <a:pt x="1482664" y="-24025"/>
                  <a:pt x="1672290" y="10731"/>
                  <a:pt x="1902714" y="0"/>
                </a:cubicBezTo>
                <a:cubicBezTo>
                  <a:pt x="2133138" y="-10731"/>
                  <a:pt x="2239554" y="21624"/>
                  <a:pt x="2375510" y="0"/>
                </a:cubicBezTo>
                <a:cubicBezTo>
                  <a:pt x="2511466" y="-21624"/>
                  <a:pt x="2721699" y="48905"/>
                  <a:pt x="2848305" y="0"/>
                </a:cubicBezTo>
                <a:cubicBezTo>
                  <a:pt x="2974912" y="-48905"/>
                  <a:pt x="3175713" y="35342"/>
                  <a:pt x="3459480" y="0"/>
                </a:cubicBezTo>
                <a:cubicBezTo>
                  <a:pt x="3495656" y="287426"/>
                  <a:pt x="3414928" y="428320"/>
                  <a:pt x="3459480" y="587228"/>
                </a:cubicBezTo>
                <a:cubicBezTo>
                  <a:pt x="3504032" y="746136"/>
                  <a:pt x="3431759" y="934553"/>
                  <a:pt x="3459480" y="1129285"/>
                </a:cubicBezTo>
                <a:cubicBezTo>
                  <a:pt x="3212582" y="1180798"/>
                  <a:pt x="3019453" y="1122492"/>
                  <a:pt x="2882900" y="1129285"/>
                </a:cubicBezTo>
                <a:cubicBezTo>
                  <a:pt x="2746347" y="1136078"/>
                  <a:pt x="2574284" y="1072904"/>
                  <a:pt x="2306320" y="1129285"/>
                </a:cubicBezTo>
                <a:cubicBezTo>
                  <a:pt x="2038356" y="1185666"/>
                  <a:pt x="1999186" y="1122915"/>
                  <a:pt x="1729740" y="1129285"/>
                </a:cubicBezTo>
                <a:cubicBezTo>
                  <a:pt x="1460294" y="1135655"/>
                  <a:pt x="1456117" y="1100916"/>
                  <a:pt x="1187755" y="1129285"/>
                </a:cubicBezTo>
                <a:cubicBezTo>
                  <a:pt x="919393" y="1157654"/>
                  <a:pt x="877788" y="1056666"/>
                  <a:pt x="576580" y="1129285"/>
                </a:cubicBezTo>
                <a:cubicBezTo>
                  <a:pt x="275373" y="1201904"/>
                  <a:pt x="283244" y="1097020"/>
                  <a:pt x="0" y="1129285"/>
                </a:cubicBezTo>
                <a:cubicBezTo>
                  <a:pt x="-63698" y="971835"/>
                  <a:pt x="44522" y="741396"/>
                  <a:pt x="0" y="553350"/>
                </a:cubicBezTo>
                <a:cubicBezTo>
                  <a:pt x="-44522" y="365305"/>
                  <a:pt x="4653" y="156120"/>
                  <a:pt x="0" y="0"/>
                </a:cubicBezTo>
                <a:close/>
              </a:path>
            </a:pathLst>
          </a:custGeom>
          <a:noFill/>
          <a:ln w="57150" cap="flat" cmpd="sng" algn="ctr">
            <a:solidFill>
              <a:srgbClr val="CC33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385051769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nl-NL" dirty="0">
                <a:solidFill>
                  <a:srgbClr val="C00000"/>
                </a:solidFill>
              </a:rPr>
              <a:t>Informatiemodel</a:t>
            </a:r>
          </a:p>
        </p:txBody>
      </p:sp>
    </p:spTree>
    <p:extLst>
      <p:ext uri="{BB962C8B-B14F-4D97-AF65-F5344CB8AC3E}">
        <p14:creationId xmlns:p14="http://schemas.microsoft.com/office/powerpoint/2010/main" val="1869281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‘Kracht-dimensie’ (2/2)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78EDF1CC-C9B5-466E-8DE8-15FC555E4442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13" name="Tijdelijke aanduiding voor tekst 1">
            <a:extLst>
              <a:ext uri="{FF2B5EF4-FFF2-40B4-BE49-F238E27FC236}">
                <a16:creationId xmlns:a16="http://schemas.microsoft.com/office/drawing/2014/main" id="{60C012EC-A00F-4898-891D-F718E7A4D9AE}"/>
              </a:ext>
            </a:extLst>
          </p:cNvPr>
          <p:cNvSpPr txBox="1">
            <a:spLocks/>
          </p:cNvSpPr>
          <p:nvPr/>
        </p:nvSpPr>
        <p:spPr>
          <a:xfrm>
            <a:off x="2050404" y="1192721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Informatiemodel = Ontologie, dus:</a:t>
            </a:r>
          </a:p>
          <a:p>
            <a:pPr lvl="1"/>
            <a:r>
              <a:rPr lang="nl-NL" dirty="0" err="1"/>
              <a:t>Glossary</a:t>
            </a:r>
            <a:r>
              <a:rPr lang="nl-NL" dirty="0"/>
              <a:t>, </a:t>
            </a:r>
            <a:r>
              <a:rPr lang="nl-NL" dirty="0" err="1"/>
              <a:t>Classification</a:t>
            </a:r>
            <a:r>
              <a:rPr lang="nl-NL" dirty="0"/>
              <a:t> en Thesaurus horen in het Begrippenkader</a:t>
            </a:r>
          </a:p>
          <a:p>
            <a:pPr lvl="1"/>
            <a:r>
              <a:rPr lang="nl-NL" dirty="0" err="1"/>
              <a:t>Ontology</a:t>
            </a:r>
            <a:r>
              <a:rPr lang="nl-NL" dirty="0"/>
              <a:t> in de Metadimensie</a:t>
            </a:r>
          </a:p>
          <a:p>
            <a:r>
              <a:rPr lang="nl-NL" dirty="0"/>
              <a:t>Er zijn twee verschillende definities van taxonomie</a:t>
            </a:r>
          </a:p>
          <a:p>
            <a:pPr lvl="1"/>
            <a:r>
              <a:rPr lang="nl-NL" dirty="0"/>
              <a:t>1. In de context van een Begrippenkader is het de ordening in de begrippenlijst</a:t>
            </a:r>
          </a:p>
          <a:p>
            <a:pPr lvl="1"/>
            <a:r>
              <a:rPr lang="nl-NL" dirty="0"/>
              <a:t>2. In de context van een Ontologie is het de generalisatie hiërarchie</a:t>
            </a:r>
          </a:p>
          <a:p>
            <a:pPr lvl="2"/>
            <a:r>
              <a:rPr lang="nl-NL" dirty="0"/>
              <a:t>Hier staat deze bijvoorbeeld naast de </a:t>
            </a:r>
            <a:r>
              <a:rPr lang="nl-NL" dirty="0" err="1"/>
              <a:t>meronomie</a:t>
            </a:r>
            <a:endParaRPr lang="nl-NL" dirty="0"/>
          </a:p>
          <a:p>
            <a:pPr lvl="2"/>
            <a:r>
              <a:rPr lang="nl-NL" dirty="0"/>
              <a:t>Is het een formele beschrijving</a:t>
            </a:r>
          </a:p>
        </p:txBody>
      </p:sp>
    </p:spTree>
    <p:extLst>
      <p:ext uri="{BB962C8B-B14F-4D97-AF65-F5344CB8AC3E}">
        <p14:creationId xmlns:p14="http://schemas.microsoft.com/office/powerpoint/2010/main" val="4003988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C0F76D-9BFA-4AB6-87B0-54673F1254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Bijdragen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945076E3-2DFA-4F3B-AB88-AB876E6F2CE7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Lennart van Bergen</a:t>
            </a:r>
          </a:p>
          <a:p>
            <a:r>
              <a:rPr lang="nl-NL" dirty="0"/>
              <a:t>Michel Bohms</a:t>
            </a:r>
          </a:p>
          <a:p>
            <a:r>
              <a:rPr lang="nl-NL" dirty="0"/>
              <a:t>Paul Janssen</a:t>
            </a:r>
          </a:p>
          <a:p>
            <a:r>
              <a:rPr lang="nl-NL" dirty="0"/>
              <a:t>Dick Krijtenburg</a:t>
            </a:r>
          </a:p>
          <a:p>
            <a:r>
              <a:rPr lang="nl-NL" dirty="0"/>
              <a:t>Mick Baggen</a:t>
            </a:r>
          </a:p>
          <a:p>
            <a:r>
              <a:rPr lang="nl-NL" dirty="0"/>
              <a:t>Rik Opgenoort</a:t>
            </a:r>
          </a:p>
          <a:p>
            <a:r>
              <a:rPr lang="nl-NL" dirty="0"/>
              <a:t>Marco Brattinga</a:t>
            </a:r>
          </a:p>
        </p:txBody>
      </p:sp>
    </p:spTree>
    <p:extLst>
      <p:ext uri="{BB962C8B-B14F-4D97-AF65-F5344CB8AC3E}">
        <p14:creationId xmlns:p14="http://schemas.microsoft.com/office/powerpoint/2010/main" val="28312613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3945DD-5203-4264-9EF9-82C6A7038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‘Management terminologie’ (1/1)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B289E724-2503-46A8-A801-927BE0333EFE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>
                <a:sym typeface="Wingdings" panose="05000000000000000000" pitchFamily="2" charset="2"/>
              </a:rPr>
              <a:t>M2  M1  M0</a:t>
            </a:r>
          </a:p>
          <a:p>
            <a:r>
              <a:rPr lang="nl-NL" dirty="0">
                <a:sym typeface="Wingdings" panose="05000000000000000000" pitchFamily="2" charset="2"/>
              </a:rPr>
              <a:t>Richten  Inrichten  Verrichten</a:t>
            </a:r>
          </a:p>
          <a:p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B609BB8B-D43F-4E3A-B829-06290FB518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11" t="10873" r="11757"/>
          <a:stretch/>
        </p:blipFill>
        <p:spPr>
          <a:xfrm>
            <a:off x="7146912" y="1747051"/>
            <a:ext cx="4879184" cy="389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4402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20363CB-ED2F-4E9A-9D9A-1637EC2BE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0" t="5759" r="4354" b="1603"/>
          <a:stretch/>
        </p:blipFill>
        <p:spPr bwMode="auto">
          <a:xfrm>
            <a:off x="1110623" y="1475597"/>
            <a:ext cx="10546255" cy="4803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hthoek 19">
            <a:extLst>
              <a:ext uri="{FF2B5EF4-FFF2-40B4-BE49-F238E27FC236}">
                <a16:creationId xmlns:a16="http://schemas.microsoft.com/office/drawing/2014/main" id="{C1FD48A9-32EF-4CF7-B3DE-3E7E38155824}"/>
              </a:ext>
            </a:extLst>
          </p:cNvPr>
          <p:cNvSpPr>
            <a:spLocks noChangeAspect="1"/>
          </p:cNvSpPr>
          <p:nvPr/>
        </p:nvSpPr>
        <p:spPr>
          <a:xfrm>
            <a:off x="942861" y="1362689"/>
            <a:ext cx="11083235" cy="5070977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Voorbeeld ‘IMBOR Boom’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78EDF1CC-C9B5-466E-8DE8-15FC555E4442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27" name="Rechthoek 26">
            <a:extLst>
              <a:ext uri="{FF2B5EF4-FFF2-40B4-BE49-F238E27FC236}">
                <a16:creationId xmlns:a16="http://schemas.microsoft.com/office/drawing/2014/main" id="{D7272F30-B5CC-41EE-960C-EEDABF7A7E03}"/>
              </a:ext>
            </a:extLst>
          </p:cNvPr>
          <p:cNvSpPr/>
          <p:nvPr/>
        </p:nvSpPr>
        <p:spPr>
          <a:xfrm>
            <a:off x="2617618" y="1513176"/>
            <a:ext cx="6624494" cy="1105772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9" name="Rechthoek 28">
            <a:extLst>
              <a:ext uri="{FF2B5EF4-FFF2-40B4-BE49-F238E27FC236}">
                <a16:creationId xmlns:a16="http://schemas.microsoft.com/office/drawing/2014/main" id="{9C87A14F-E676-474B-AE6B-7E6EFE267551}"/>
              </a:ext>
            </a:extLst>
          </p:cNvPr>
          <p:cNvSpPr/>
          <p:nvPr/>
        </p:nvSpPr>
        <p:spPr>
          <a:xfrm>
            <a:off x="2617618" y="2977603"/>
            <a:ext cx="6624494" cy="1163641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0C975448-BFD7-4C28-AC98-F8060351DC22}"/>
              </a:ext>
            </a:extLst>
          </p:cNvPr>
          <p:cNvSpPr/>
          <p:nvPr/>
        </p:nvSpPr>
        <p:spPr>
          <a:xfrm>
            <a:off x="2617618" y="4428515"/>
            <a:ext cx="6624494" cy="1101053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3DAECA65-91C0-46A4-BA19-70AF41DD7EF8}"/>
              </a:ext>
            </a:extLst>
          </p:cNvPr>
          <p:cNvSpPr/>
          <p:nvPr/>
        </p:nvSpPr>
        <p:spPr>
          <a:xfrm>
            <a:off x="4353538" y="4591622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GemeenteX:Boom_123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663FA47D-023A-4942-84BB-6CC2127E816D}"/>
              </a:ext>
            </a:extLst>
          </p:cNvPr>
          <p:cNvSpPr/>
          <p:nvPr/>
        </p:nvSpPr>
        <p:spPr>
          <a:xfrm>
            <a:off x="4353538" y="3793659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IMBOR:Boom</a:t>
            </a:r>
            <a:endParaRPr lang="nl-NL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6C9FE994-7975-49CD-89E0-7B5B81B97558}"/>
              </a:ext>
            </a:extLst>
          </p:cNvPr>
          <p:cNvSpPr/>
          <p:nvPr/>
        </p:nvSpPr>
        <p:spPr>
          <a:xfrm>
            <a:off x="4353538" y="3007314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NEN2660:FysiekObject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DE114214-38ED-466B-8325-567404968173}"/>
              </a:ext>
            </a:extLst>
          </p:cNvPr>
          <p:cNvSpPr/>
          <p:nvPr/>
        </p:nvSpPr>
        <p:spPr>
          <a:xfrm>
            <a:off x="4353538" y="2209351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MIM:Objecttype</a:t>
            </a:r>
            <a:endParaRPr lang="nl-NL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0C78FEF1-9C12-42D8-9C9E-78C8A3514BA4}"/>
              </a:ext>
            </a:extLst>
          </p:cNvPr>
          <p:cNvCxnSpPr>
            <a:cxnSpLocks/>
            <a:stCxn id="6" idx="0"/>
            <a:endCxn id="47" idx="2"/>
          </p:cNvCxnSpPr>
          <p:nvPr/>
        </p:nvCxnSpPr>
        <p:spPr>
          <a:xfrm flipH="1" flipV="1">
            <a:off x="3456743" y="3606532"/>
            <a:ext cx="1768026" cy="18712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4" name="Rechte verbindingslijn met pijl 13">
            <a:extLst>
              <a:ext uri="{FF2B5EF4-FFF2-40B4-BE49-F238E27FC236}">
                <a16:creationId xmlns:a16="http://schemas.microsoft.com/office/drawing/2014/main" id="{65B458E3-4376-41E9-BB1B-B4F4D8FEC705}"/>
              </a:ext>
            </a:extLst>
          </p:cNvPr>
          <p:cNvCxnSpPr>
            <a:cxnSpLocks/>
            <a:stCxn id="4" idx="0"/>
            <a:endCxn id="6" idx="2"/>
          </p:cNvCxnSpPr>
          <p:nvPr/>
        </p:nvCxnSpPr>
        <p:spPr>
          <a:xfrm flipV="1">
            <a:off x="5224769" y="4002697"/>
            <a:ext cx="0" cy="588925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F2C6795D-3F14-456B-AE73-C1973F175D13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5224769" y="2418389"/>
            <a:ext cx="0" cy="588925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1" name="Tekstvak 20">
            <a:extLst>
              <a:ext uri="{FF2B5EF4-FFF2-40B4-BE49-F238E27FC236}">
                <a16:creationId xmlns:a16="http://schemas.microsoft.com/office/drawing/2014/main" id="{C854E336-CBE9-4910-81C3-0F773F9DEDD7}"/>
              </a:ext>
            </a:extLst>
          </p:cNvPr>
          <p:cNvSpPr txBox="1"/>
          <p:nvPr/>
        </p:nvSpPr>
        <p:spPr>
          <a:xfrm>
            <a:off x="3823873" y="4147068"/>
            <a:ext cx="25930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‘instantie van’</a:t>
            </a:r>
          </a:p>
        </p:txBody>
      </p:sp>
      <p:sp>
        <p:nvSpPr>
          <p:cNvPr id="22" name="Tekstvak 21">
            <a:extLst>
              <a:ext uri="{FF2B5EF4-FFF2-40B4-BE49-F238E27FC236}">
                <a16:creationId xmlns:a16="http://schemas.microsoft.com/office/drawing/2014/main" id="{9DEEB1C8-FBB2-46B3-B943-85CB637F8635}"/>
              </a:ext>
            </a:extLst>
          </p:cNvPr>
          <p:cNvSpPr txBox="1"/>
          <p:nvPr/>
        </p:nvSpPr>
        <p:spPr>
          <a:xfrm>
            <a:off x="4374358" y="3520261"/>
            <a:ext cx="12810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‘subtype van’</a:t>
            </a:r>
          </a:p>
        </p:txBody>
      </p:sp>
      <p:sp>
        <p:nvSpPr>
          <p:cNvPr id="23" name="Rechthoek 22">
            <a:extLst>
              <a:ext uri="{FF2B5EF4-FFF2-40B4-BE49-F238E27FC236}">
                <a16:creationId xmlns:a16="http://schemas.microsoft.com/office/drawing/2014/main" id="{A94F3838-152E-4261-B2F5-F0150AB94632}"/>
              </a:ext>
            </a:extLst>
          </p:cNvPr>
          <p:cNvSpPr/>
          <p:nvPr/>
        </p:nvSpPr>
        <p:spPr>
          <a:xfrm>
            <a:off x="7633450" y="2209351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rdfs:Class</a:t>
            </a:r>
            <a:r>
              <a:rPr lang="nl-NL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/ </a:t>
            </a:r>
            <a:r>
              <a:rPr lang="nl-NL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endParaRPr lang="nl-NL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Rechthoek 23">
            <a:extLst>
              <a:ext uri="{FF2B5EF4-FFF2-40B4-BE49-F238E27FC236}">
                <a16:creationId xmlns:a16="http://schemas.microsoft.com/office/drawing/2014/main" id="{987FD705-0BF6-46B7-A5B8-1317DCC59CB6}"/>
              </a:ext>
            </a:extLst>
          </p:cNvPr>
          <p:cNvSpPr/>
          <p:nvPr/>
        </p:nvSpPr>
        <p:spPr>
          <a:xfrm>
            <a:off x="7633450" y="3007314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rdfs:Class</a:t>
            </a:r>
            <a:r>
              <a:rPr lang="nl-NL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/ </a:t>
            </a:r>
            <a:r>
              <a:rPr lang="nl-NL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owl:Class</a:t>
            </a:r>
            <a:endParaRPr lang="nl-NL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34" name="Rechte verbindingslijn met pijl 33">
            <a:extLst>
              <a:ext uri="{FF2B5EF4-FFF2-40B4-BE49-F238E27FC236}">
                <a16:creationId xmlns:a16="http://schemas.microsoft.com/office/drawing/2014/main" id="{BBD3E369-FC6A-40CC-B66F-3FE801743A53}"/>
              </a:ext>
            </a:extLst>
          </p:cNvPr>
          <p:cNvCxnSpPr>
            <a:cxnSpLocks/>
            <a:stCxn id="8" idx="3"/>
            <a:endCxn id="23" idx="1"/>
          </p:cNvCxnSpPr>
          <p:nvPr/>
        </p:nvCxnSpPr>
        <p:spPr>
          <a:xfrm>
            <a:off x="6096000" y="2313870"/>
            <a:ext cx="1537450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7" name="Tekstvak 36">
            <a:extLst>
              <a:ext uri="{FF2B5EF4-FFF2-40B4-BE49-F238E27FC236}">
                <a16:creationId xmlns:a16="http://schemas.microsoft.com/office/drawing/2014/main" id="{4C1857E2-0A0B-424C-9CFD-89E0316E3B3F}"/>
              </a:ext>
            </a:extLst>
          </p:cNvPr>
          <p:cNvSpPr txBox="1"/>
          <p:nvPr/>
        </p:nvSpPr>
        <p:spPr>
          <a:xfrm>
            <a:off x="6067227" y="2100762"/>
            <a:ext cx="17505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‘uitgedrukt in’</a:t>
            </a:r>
          </a:p>
        </p:txBody>
      </p:sp>
      <p:cxnSp>
        <p:nvCxnSpPr>
          <p:cNvPr id="38" name="Rechte verbindingslijn met pijl 37">
            <a:extLst>
              <a:ext uri="{FF2B5EF4-FFF2-40B4-BE49-F238E27FC236}">
                <a16:creationId xmlns:a16="http://schemas.microsoft.com/office/drawing/2014/main" id="{B9406A03-FD2B-4A86-A416-43506D2484C0}"/>
              </a:ext>
            </a:extLst>
          </p:cNvPr>
          <p:cNvCxnSpPr>
            <a:cxnSpLocks/>
            <a:stCxn id="7" idx="3"/>
            <a:endCxn id="24" idx="1"/>
          </p:cNvCxnSpPr>
          <p:nvPr/>
        </p:nvCxnSpPr>
        <p:spPr>
          <a:xfrm>
            <a:off x="6096000" y="3111833"/>
            <a:ext cx="1537450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41" name="Rechte verbindingslijn met pijl 40">
            <a:extLst>
              <a:ext uri="{FF2B5EF4-FFF2-40B4-BE49-F238E27FC236}">
                <a16:creationId xmlns:a16="http://schemas.microsoft.com/office/drawing/2014/main" id="{37447349-5068-489E-AE07-6183660693E4}"/>
              </a:ext>
            </a:extLst>
          </p:cNvPr>
          <p:cNvCxnSpPr>
            <a:cxnSpLocks/>
            <a:stCxn id="6" idx="3"/>
            <a:endCxn id="24" idx="1"/>
          </p:cNvCxnSpPr>
          <p:nvPr/>
        </p:nvCxnSpPr>
        <p:spPr>
          <a:xfrm flipV="1">
            <a:off x="6096000" y="3111833"/>
            <a:ext cx="1537450" cy="786345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45" name="Tekstvak 44">
            <a:extLst>
              <a:ext uri="{FF2B5EF4-FFF2-40B4-BE49-F238E27FC236}">
                <a16:creationId xmlns:a16="http://schemas.microsoft.com/office/drawing/2014/main" id="{C4585B51-01D7-47E0-8D74-AC222E0001BE}"/>
              </a:ext>
            </a:extLst>
          </p:cNvPr>
          <p:cNvSpPr txBox="1"/>
          <p:nvPr/>
        </p:nvSpPr>
        <p:spPr>
          <a:xfrm rot="19951541">
            <a:off x="6119698" y="3424082"/>
            <a:ext cx="17639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‘uitgedrukt in’</a:t>
            </a:r>
          </a:p>
        </p:txBody>
      </p:sp>
      <p:sp>
        <p:nvSpPr>
          <p:cNvPr id="46" name="Tekstvak 45">
            <a:extLst>
              <a:ext uri="{FF2B5EF4-FFF2-40B4-BE49-F238E27FC236}">
                <a16:creationId xmlns:a16="http://schemas.microsoft.com/office/drawing/2014/main" id="{0C9C5B29-87CE-4D17-A1A6-E623D3D2CCAB}"/>
              </a:ext>
            </a:extLst>
          </p:cNvPr>
          <p:cNvSpPr txBox="1"/>
          <p:nvPr/>
        </p:nvSpPr>
        <p:spPr>
          <a:xfrm>
            <a:off x="6067226" y="2901120"/>
            <a:ext cx="17505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‘uitgedrukt in’</a:t>
            </a:r>
          </a:p>
        </p:txBody>
      </p:sp>
      <p:sp>
        <p:nvSpPr>
          <p:cNvPr id="47" name="Rechthoek 46">
            <a:extLst>
              <a:ext uri="{FF2B5EF4-FFF2-40B4-BE49-F238E27FC236}">
                <a16:creationId xmlns:a16="http://schemas.microsoft.com/office/drawing/2014/main" id="{42C1DA28-596C-4AD6-8A07-C69F770C58CF}"/>
              </a:ext>
            </a:extLst>
          </p:cNvPr>
          <p:cNvSpPr/>
          <p:nvPr/>
        </p:nvSpPr>
        <p:spPr>
          <a:xfrm>
            <a:off x="2585512" y="3397494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NEN3610:GeoObject</a:t>
            </a:r>
          </a:p>
        </p:txBody>
      </p:sp>
      <p:cxnSp>
        <p:nvCxnSpPr>
          <p:cNvPr id="49" name="Rechte verbindingslijn met pijl 48">
            <a:extLst>
              <a:ext uri="{FF2B5EF4-FFF2-40B4-BE49-F238E27FC236}">
                <a16:creationId xmlns:a16="http://schemas.microsoft.com/office/drawing/2014/main" id="{A6EAD137-0B82-4340-871F-0CC91FD0FBD8}"/>
              </a:ext>
            </a:extLst>
          </p:cNvPr>
          <p:cNvCxnSpPr>
            <a:cxnSpLocks/>
            <a:stCxn id="47" idx="0"/>
            <a:endCxn id="7" idx="2"/>
          </p:cNvCxnSpPr>
          <p:nvPr/>
        </p:nvCxnSpPr>
        <p:spPr>
          <a:xfrm flipV="1">
            <a:off x="3456743" y="3216352"/>
            <a:ext cx="1768026" cy="18114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55" name="Tekstvak 54">
            <a:extLst>
              <a:ext uri="{FF2B5EF4-FFF2-40B4-BE49-F238E27FC236}">
                <a16:creationId xmlns:a16="http://schemas.microsoft.com/office/drawing/2014/main" id="{03E07174-961F-469B-B390-FFE892E746E0}"/>
              </a:ext>
            </a:extLst>
          </p:cNvPr>
          <p:cNvSpPr txBox="1"/>
          <p:nvPr/>
        </p:nvSpPr>
        <p:spPr>
          <a:xfrm>
            <a:off x="4379347" y="3243166"/>
            <a:ext cx="12810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‘subtype van’</a:t>
            </a:r>
          </a:p>
        </p:txBody>
      </p:sp>
      <p:cxnSp>
        <p:nvCxnSpPr>
          <p:cNvPr id="56" name="Rechte verbindingslijn met pijl 55">
            <a:extLst>
              <a:ext uri="{FF2B5EF4-FFF2-40B4-BE49-F238E27FC236}">
                <a16:creationId xmlns:a16="http://schemas.microsoft.com/office/drawing/2014/main" id="{AE8467DE-EA8B-419C-9329-CA39FDCB583D}"/>
              </a:ext>
            </a:extLst>
          </p:cNvPr>
          <p:cNvCxnSpPr>
            <a:cxnSpLocks/>
            <a:stCxn id="47" idx="0"/>
            <a:endCxn id="8" idx="2"/>
          </p:cNvCxnSpPr>
          <p:nvPr/>
        </p:nvCxnSpPr>
        <p:spPr>
          <a:xfrm flipV="1">
            <a:off x="3456743" y="2418389"/>
            <a:ext cx="1768026" cy="979105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9" name="Tekstvak 18">
            <a:extLst>
              <a:ext uri="{FF2B5EF4-FFF2-40B4-BE49-F238E27FC236}">
                <a16:creationId xmlns:a16="http://schemas.microsoft.com/office/drawing/2014/main" id="{52319289-347A-4E6D-A634-BC6703845715}"/>
              </a:ext>
            </a:extLst>
          </p:cNvPr>
          <p:cNvSpPr txBox="1"/>
          <p:nvPr/>
        </p:nvSpPr>
        <p:spPr>
          <a:xfrm>
            <a:off x="3790743" y="2667471"/>
            <a:ext cx="25930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‘instantie van’</a:t>
            </a:r>
          </a:p>
        </p:txBody>
      </p:sp>
    </p:spTree>
    <p:extLst>
      <p:ext uri="{BB962C8B-B14F-4D97-AF65-F5344CB8AC3E}">
        <p14:creationId xmlns:p14="http://schemas.microsoft.com/office/powerpoint/2010/main" val="25892712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Voorbeeld ‘Pand’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78EDF1CC-C9B5-466E-8DE8-15FC555E4442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BB53989-13E4-40C6-9B7C-999892415E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0" t="5759" r="4354" b="1603"/>
          <a:stretch/>
        </p:blipFill>
        <p:spPr bwMode="auto">
          <a:xfrm>
            <a:off x="1110623" y="1475597"/>
            <a:ext cx="10546255" cy="4803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58302B2F-AA84-4914-AE21-B87923717114}"/>
              </a:ext>
            </a:extLst>
          </p:cNvPr>
          <p:cNvSpPr>
            <a:spLocks noChangeAspect="1"/>
          </p:cNvSpPr>
          <p:nvPr/>
        </p:nvSpPr>
        <p:spPr>
          <a:xfrm>
            <a:off x="947154" y="1362689"/>
            <a:ext cx="11083235" cy="5070977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ijdelijke aanduiding voor tekst 1">
            <a:extLst>
              <a:ext uri="{FF2B5EF4-FFF2-40B4-BE49-F238E27FC236}">
                <a16:creationId xmlns:a16="http://schemas.microsoft.com/office/drawing/2014/main" id="{E7BDC705-E14F-4AFA-AB37-F0447F1FC896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DD919B5F-4B2B-4361-BEDF-BD6C9574305E}"/>
              </a:ext>
            </a:extLst>
          </p:cNvPr>
          <p:cNvSpPr/>
          <p:nvPr/>
        </p:nvSpPr>
        <p:spPr>
          <a:xfrm>
            <a:off x="2617618" y="1513176"/>
            <a:ext cx="6624494" cy="1105772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5BC7C97B-E1EA-47AD-8F0E-18587877485F}"/>
              </a:ext>
            </a:extLst>
          </p:cNvPr>
          <p:cNvSpPr/>
          <p:nvPr/>
        </p:nvSpPr>
        <p:spPr>
          <a:xfrm>
            <a:off x="2617618" y="2977603"/>
            <a:ext cx="6624494" cy="1163641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A231407E-16B0-4360-96EF-B67EC7E8C5B9}"/>
              </a:ext>
            </a:extLst>
          </p:cNvPr>
          <p:cNvSpPr/>
          <p:nvPr/>
        </p:nvSpPr>
        <p:spPr>
          <a:xfrm>
            <a:off x="2617618" y="4428515"/>
            <a:ext cx="6624494" cy="1101053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F8F16E72-51F5-4E8D-8088-D4E553905087}"/>
              </a:ext>
            </a:extLst>
          </p:cNvPr>
          <p:cNvSpPr/>
          <p:nvPr/>
        </p:nvSpPr>
        <p:spPr>
          <a:xfrm>
            <a:off x="4353538" y="4886535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GemeenteX:Kerkpad23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3654E88D-611B-42A7-B89B-3EA2ADCB069F}"/>
              </a:ext>
            </a:extLst>
          </p:cNvPr>
          <p:cNvSpPr/>
          <p:nvPr/>
        </p:nvSpPr>
        <p:spPr>
          <a:xfrm>
            <a:off x="4353538" y="3476330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BGT:Gebouw</a:t>
            </a:r>
            <a:endParaRPr lang="nl-NL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04ED1410-48C1-408A-9F07-0213A9DF4658}"/>
              </a:ext>
            </a:extLst>
          </p:cNvPr>
          <p:cNvSpPr/>
          <p:nvPr/>
        </p:nvSpPr>
        <p:spPr>
          <a:xfrm>
            <a:off x="4353538" y="1957136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MIM:Objecttype</a:t>
            </a:r>
            <a:endParaRPr lang="nl-NL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6" name="Rechte verbindingslijn met pijl 15">
            <a:extLst>
              <a:ext uri="{FF2B5EF4-FFF2-40B4-BE49-F238E27FC236}">
                <a16:creationId xmlns:a16="http://schemas.microsoft.com/office/drawing/2014/main" id="{D3D7DF2E-2C74-45AE-89E7-689DD617CC6D}"/>
              </a:ext>
            </a:extLst>
          </p:cNvPr>
          <p:cNvCxnSpPr>
            <a:cxnSpLocks/>
            <a:stCxn id="11" idx="0"/>
            <a:endCxn id="12" idx="2"/>
          </p:cNvCxnSpPr>
          <p:nvPr/>
        </p:nvCxnSpPr>
        <p:spPr>
          <a:xfrm flipV="1">
            <a:off x="5224769" y="3685368"/>
            <a:ext cx="0" cy="120116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7929AA2C-DFBB-4CEA-A34F-A3B9365CF996}"/>
              </a:ext>
            </a:extLst>
          </p:cNvPr>
          <p:cNvCxnSpPr>
            <a:cxnSpLocks/>
            <a:stCxn id="12" idx="0"/>
            <a:endCxn id="14" idx="2"/>
          </p:cNvCxnSpPr>
          <p:nvPr/>
        </p:nvCxnSpPr>
        <p:spPr>
          <a:xfrm flipV="1">
            <a:off x="5224769" y="2166174"/>
            <a:ext cx="0" cy="131015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9" name="Tekstvak 18">
            <a:extLst>
              <a:ext uri="{FF2B5EF4-FFF2-40B4-BE49-F238E27FC236}">
                <a16:creationId xmlns:a16="http://schemas.microsoft.com/office/drawing/2014/main" id="{65C4B85E-871F-454E-8422-5A2304F6291C}"/>
              </a:ext>
            </a:extLst>
          </p:cNvPr>
          <p:cNvSpPr txBox="1"/>
          <p:nvPr/>
        </p:nvSpPr>
        <p:spPr>
          <a:xfrm>
            <a:off x="3823873" y="4441981"/>
            <a:ext cx="25930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‘instantie van’</a:t>
            </a:r>
          </a:p>
        </p:txBody>
      </p:sp>
      <p:sp>
        <p:nvSpPr>
          <p:cNvPr id="21" name="Rechthoek 20">
            <a:extLst>
              <a:ext uri="{FF2B5EF4-FFF2-40B4-BE49-F238E27FC236}">
                <a16:creationId xmlns:a16="http://schemas.microsoft.com/office/drawing/2014/main" id="{43BE2509-BF7D-4096-8A31-D12D80B87257}"/>
              </a:ext>
            </a:extLst>
          </p:cNvPr>
          <p:cNvSpPr/>
          <p:nvPr/>
        </p:nvSpPr>
        <p:spPr>
          <a:xfrm>
            <a:off x="7633450" y="1957136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UML </a:t>
            </a:r>
            <a:r>
              <a:rPr lang="nl-NL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MetaClass</a:t>
            </a:r>
            <a:r>
              <a:rPr lang="nl-NL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Class</a:t>
            </a:r>
          </a:p>
        </p:txBody>
      </p:sp>
      <p:cxnSp>
        <p:nvCxnSpPr>
          <p:cNvPr id="23" name="Rechte verbindingslijn met pijl 22">
            <a:extLst>
              <a:ext uri="{FF2B5EF4-FFF2-40B4-BE49-F238E27FC236}">
                <a16:creationId xmlns:a16="http://schemas.microsoft.com/office/drawing/2014/main" id="{F02AC9C3-2312-4BA3-BC63-B97027CCDF95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>
            <a:off x="6096000" y="2061655"/>
            <a:ext cx="1537450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4" name="Tekstvak 23">
            <a:extLst>
              <a:ext uri="{FF2B5EF4-FFF2-40B4-BE49-F238E27FC236}">
                <a16:creationId xmlns:a16="http://schemas.microsoft.com/office/drawing/2014/main" id="{DDF2EFA7-9867-4B37-9705-1A91D6F98007}"/>
              </a:ext>
            </a:extLst>
          </p:cNvPr>
          <p:cNvSpPr txBox="1"/>
          <p:nvPr/>
        </p:nvSpPr>
        <p:spPr>
          <a:xfrm>
            <a:off x="6067227" y="1848547"/>
            <a:ext cx="17505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‘uitgedrukt in’</a:t>
            </a:r>
          </a:p>
        </p:txBody>
      </p:sp>
      <p:sp>
        <p:nvSpPr>
          <p:cNvPr id="36" name="Rechthoek 35">
            <a:extLst>
              <a:ext uri="{FF2B5EF4-FFF2-40B4-BE49-F238E27FC236}">
                <a16:creationId xmlns:a16="http://schemas.microsoft.com/office/drawing/2014/main" id="{E24D814A-E0A3-4B05-AC57-E73F360F1F95}"/>
              </a:ext>
            </a:extLst>
          </p:cNvPr>
          <p:cNvSpPr/>
          <p:nvPr/>
        </p:nvSpPr>
        <p:spPr>
          <a:xfrm>
            <a:off x="7633450" y="3482514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UML Class</a:t>
            </a:r>
          </a:p>
        </p:txBody>
      </p:sp>
      <p:sp>
        <p:nvSpPr>
          <p:cNvPr id="37" name="Rechthoek 36">
            <a:extLst>
              <a:ext uri="{FF2B5EF4-FFF2-40B4-BE49-F238E27FC236}">
                <a16:creationId xmlns:a16="http://schemas.microsoft.com/office/drawing/2014/main" id="{60D13640-B474-4699-8C2A-7610590B2DD1}"/>
              </a:ext>
            </a:extLst>
          </p:cNvPr>
          <p:cNvSpPr/>
          <p:nvPr/>
        </p:nvSpPr>
        <p:spPr>
          <a:xfrm>
            <a:off x="7612031" y="4874522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UML Object</a:t>
            </a:r>
          </a:p>
        </p:txBody>
      </p:sp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633FCAD6-B91E-4EFD-BEF5-9A7CAE57790B}"/>
              </a:ext>
            </a:extLst>
          </p:cNvPr>
          <p:cNvCxnSpPr>
            <a:cxnSpLocks/>
            <a:stCxn id="12" idx="3"/>
            <a:endCxn id="36" idx="1"/>
          </p:cNvCxnSpPr>
          <p:nvPr/>
        </p:nvCxnSpPr>
        <p:spPr>
          <a:xfrm>
            <a:off x="6096000" y="3580849"/>
            <a:ext cx="1537450" cy="6184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A517F45A-9028-404F-9BAF-A29B4F7B5CB5}"/>
              </a:ext>
            </a:extLst>
          </p:cNvPr>
          <p:cNvCxnSpPr>
            <a:cxnSpLocks/>
            <a:stCxn id="11" idx="3"/>
            <a:endCxn id="37" idx="1"/>
          </p:cNvCxnSpPr>
          <p:nvPr/>
        </p:nvCxnSpPr>
        <p:spPr>
          <a:xfrm flipV="1">
            <a:off x="6096000" y="4979041"/>
            <a:ext cx="1516031" cy="12013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8" name="Rechthoek 27">
            <a:extLst>
              <a:ext uri="{FF2B5EF4-FFF2-40B4-BE49-F238E27FC236}">
                <a16:creationId xmlns:a16="http://schemas.microsoft.com/office/drawing/2014/main" id="{F4CA3C73-316C-47B7-94F1-6547D6E97EED}"/>
              </a:ext>
            </a:extLst>
          </p:cNvPr>
          <p:cNvSpPr/>
          <p:nvPr/>
        </p:nvSpPr>
        <p:spPr>
          <a:xfrm>
            <a:off x="2834848" y="3025191"/>
            <a:ext cx="1742462" cy="209038"/>
          </a:xfrm>
          <a:prstGeom prst="rect">
            <a:avLst/>
          </a:prstGeom>
          <a:solidFill>
            <a:srgbClr val="8064A2">
              <a:alpha val="9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NEN3610:Gebouw</a:t>
            </a:r>
          </a:p>
        </p:txBody>
      </p:sp>
      <p:cxnSp>
        <p:nvCxnSpPr>
          <p:cNvPr id="29" name="Rechte verbindingslijn met pijl 28">
            <a:extLst>
              <a:ext uri="{FF2B5EF4-FFF2-40B4-BE49-F238E27FC236}">
                <a16:creationId xmlns:a16="http://schemas.microsoft.com/office/drawing/2014/main" id="{B9000223-C12B-4B32-9D64-DB2AB8EF3983}"/>
              </a:ext>
            </a:extLst>
          </p:cNvPr>
          <p:cNvCxnSpPr>
            <a:cxnSpLocks/>
            <a:stCxn id="12" idx="1"/>
            <a:endCxn id="28" idx="2"/>
          </p:cNvCxnSpPr>
          <p:nvPr/>
        </p:nvCxnSpPr>
        <p:spPr>
          <a:xfrm flipH="1" flipV="1">
            <a:off x="3706079" y="3234229"/>
            <a:ext cx="647459" cy="34662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0" name="Tekstvak 29">
            <a:extLst>
              <a:ext uri="{FF2B5EF4-FFF2-40B4-BE49-F238E27FC236}">
                <a16:creationId xmlns:a16="http://schemas.microsoft.com/office/drawing/2014/main" id="{7187D55D-52CE-4CAB-A696-AEC6F7789C53}"/>
              </a:ext>
            </a:extLst>
          </p:cNvPr>
          <p:cNvSpPr txBox="1"/>
          <p:nvPr/>
        </p:nvSpPr>
        <p:spPr>
          <a:xfrm>
            <a:off x="2891951" y="3405160"/>
            <a:ext cx="12810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‘subtype van’</a:t>
            </a:r>
          </a:p>
        </p:txBody>
      </p:sp>
      <p:cxnSp>
        <p:nvCxnSpPr>
          <p:cNvPr id="35" name="Rechte verbindingslijn met pijl 34">
            <a:extLst>
              <a:ext uri="{FF2B5EF4-FFF2-40B4-BE49-F238E27FC236}">
                <a16:creationId xmlns:a16="http://schemas.microsoft.com/office/drawing/2014/main" id="{7F97B588-218B-49EB-8479-F5E0F330D5AA}"/>
              </a:ext>
            </a:extLst>
          </p:cNvPr>
          <p:cNvCxnSpPr>
            <a:cxnSpLocks/>
            <a:stCxn id="28" idx="0"/>
            <a:endCxn id="14" idx="2"/>
          </p:cNvCxnSpPr>
          <p:nvPr/>
        </p:nvCxnSpPr>
        <p:spPr>
          <a:xfrm flipV="1">
            <a:off x="3706079" y="2166174"/>
            <a:ext cx="1518690" cy="85901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Tekstvak 17">
            <a:extLst>
              <a:ext uri="{FF2B5EF4-FFF2-40B4-BE49-F238E27FC236}">
                <a16:creationId xmlns:a16="http://schemas.microsoft.com/office/drawing/2014/main" id="{2EA63221-5ADE-4814-8CDA-519A77C3C8CF}"/>
              </a:ext>
            </a:extLst>
          </p:cNvPr>
          <p:cNvSpPr txBox="1"/>
          <p:nvPr/>
        </p:nvSpPr>
        <p:spPr>
          <a:xfrm>
            <a:off x="3892742" y="2786962"/>
            <a:ext cx="25930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‘instantie van’</a:t>
            </a:r>
          </a:p>
        </p:txBody>
      </p:sp>
      <p:sp>
        <p:nvSpPr>
          <p:cNvPr id="38" name="Tekstvak 37">
            <a:extLst>
              <a:ext uri="{FF2B5EF4-FFF2-40B4-BE49-F238E27FC236}">
                <a16:creationId xmlns:a16="http://schemas.microsoft.com/office/drawing/2014/main" id="{9CB1CBAB-C9E7-43C7-A948-B48A3C91A331}"/>
              </a:ext>
            </a:extLst>
          </p:cNvPr>
          <p:cNvSpPr txBox="1"/>
          <p:nvPr/>
        </p:nvSpPr>
        <p:spPr>
          <a:xfrm>
            <a:off x="5989452" y="3338792"/>
            <a:ext cx="17505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‘uitgedrukt in’</a:t>
            </a:r>
          </a:p>
        </p:txBody>
      </p:sp>
      <p:sp>
        <p:nvSpPr>
          <p:cNvPr id="39" name="Tekstvak 38">
            <a:extLst>
              <a:ext uri="{FF2B5EF4-FFF2-40B4-BE49-F238E27FC236}">
                <a16:creationId xmlns:a16="http://schemas.microsoft.com/office/drawing/2014/main" id="{D0FA9CB2-9C5D-40EB-B62B-A91EF8CEB00C}"/>
              </a:ext>
            </a:extLst>
          </p:cNvPr>
          <p:cNvSpPr txBox="1"/>
          <p:nvPr/>
        </p:nvSpPr>
        <p:spPr>
          <a:xfrm>
            <a:off x="5989452" y="4740098"/>
            <a:ext cx="17505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1100" b="1" dirty="0">
                <a:solidFill>
                  <a:srgbClr val="8064A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‘uitgedrukt in’</a:t>
            </a:r>
          </a:p>
        </p:txBody>
      </p:sp>
    </p:spTree>
    <p:extLst>
      <p:ext uri="{BB962C8B-B14F-4D97-AF65-F5344CB8AC3E}">
        <p14:creationId xmlns:p14="http://schemas.microsoft.com/office/powerpoint/2010/main" val="3914001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D2881C-335F-41EA-B3F9-E2DEDA6581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D37D3804-55BD-4A37-85F5-6FA282F3AE49}"/>
              </a:ext>
            </a:extLst>
          </p:cNvPr>
          <p:cNvSpPr/>
          <p:nvPr/>
        </p:nvSpPr>
        <p:spPr>
          <a:xfrm>
            <a:off x="384597" y="317708"/>
            <a:ext cx="10870763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/>
              <a:t>Beste allen</a:t>
            </a:r>
          </a:p>
          <a:p>
            <a:r>
              <a:rPr lang="nl-NL" dirty="0"/>
              <a:t> </a:t>
            </a:r>
          </a:p>
          <a:p>
            <a:r>
              <a:rPr lang="nl-NL" dirty="0"/>
              <a:t>In het weekend nog eens goed nagedacht over MIM-laag versus </a:t>
            </a:r>
            <a:r>
              <a:rPr lang="nl-NL" dirty="0" err="1"/>
              <a:t>taallaag</a:t>
            </a:r>
            <a:r>
              <a:rPr lang="nl-NL" dirty="0"/>
              <a:t>.</a:t>
            </a:r>
          </a:p>
          <a:p>
            <a:r>
              <a:rPr lang="nl-NL" dirty="0"/>
              <a:t> </a:t>
            </a:r>
          </a:p>
          <a:p>
            <a:r>
              <a:rPr lang="nl-NL" dirty="0"/>
              <a:t>Huidige sheets conform 2660.</a:t>
            </a:r>
          </a:p>
          <a:p>
            <a:r>
              <a:rPr lang="nl-NL" dirty="0"/>
              <a:t> </a:t>
            </a:r>
          </a:p>
          <a:p>
            <a:r>
              <a:rPr lang="nl-NL" dirty="0"/>
              <a:t>In CEN SML hebben we er echter voor gekozen het 2600 metamodel als taal te positioneren met een taalbindingen naar BESTAANDE talen (RDF/RDFS/OWL/SHACL). Taalbinding is hier dus eigenlijk “naar bestaande taal-binding”.</a:t>
            </a:r>
          </a:p>
          <a:p>
            <a:r>
              <a:rPr lang="nl-NL" dirty="0"/>
              <a:t> </a:t>
            </a:r>
          </a:p>
          <a:p>
            <a:r>
              <a:rPr lang="nl-NL" dirty="0"/>
              <a:t>Dat laatste schept ruimte om de MIM-laag in te vullen met inhoudelijke metaconcepten (</a:t>
            </a:r>
            <a:r>
              <a:rPr lang="nl-NL" dirty="0" err="1"/>
              <a:t>vgl</a:t>
            </a:r>
            <a:r>
              <a:rPr lang="nl-NL" dirty="0"/>
              <a:t> archetypes, </a:t>
            </a:r>
            <a:r>
              <a:rPr lang="nl-NL" dirty="0" err="1"/>
              <a:t>vb</a:t>
            </a:r>
            <a:r>
              <a:rPr lang="nl-NL" dirty="0"/>
              <a:t>: Species, </a:t>
            </a:r>
            <a:r>
              <a:rPr lang="nl-NL" dirty="0" err="1"/>
              <a:t>CarModel</a:t>
            </a:r>
            <a:r>
              <a:rPr lang="nl-NL" dirty="0"/>
              <a:t>, </a:t>
            </a:r>
            <a:r>
              <a:rPr lang="nl-NL" dirty="0" err="1"/>
              <a:t>ActorType</a:t>
            </a:r>
            <a:r>
              <a:rPr lang="nl-NL" dirty="0"/>
              <a:t> etc.). Schept ruimte voor een bestaand internationaal MIM: </a:t>
            </a:r>
            <a:r>
              <a:rPr lang="nl-NL" dirty="0" err="1"/>
              <a:t>iso</a:t>
            </a:r>
            <a:r>
              <a:rPr lang="nl-NL" dirty="0"/>
              <a:t> 12006-3 (gebruikt in </a:t>
            </a:r>
            <a:r>
              <a:rPr lang="nl-NL" dirty="0" err="1"/>
              <a:t>oa</a:t>
            </a:r>
            <a:r>
              <a:rPr lang="nl-NL" dirty="0"/>
              <a:t> </a:t>
            </a:r>
            <a:r>
              <a:rPr lang="nl-NL" dirty="0" err="1"/>
              <a:t>bSI</a:t>
            </a:r>
            <a:r>
              <a:rPr lang="nl-NL" dirty="0"/>
              <a:t> </a:t>
            </a:r>
            <a:r>
              <a:rPr lang="nl-NL" dirty="0" err="1"/>
              <a:t>bSDD</a:t>
            </a:r>
            <a:r>
              <a:rPr lang="nl-NL" dirty="0"/>
              <a:t>).</a:t>
            </a:r>
          </a:p>
          <a:p>
            <a:r>
              <a:rPr lang="nl-NL" dirty="0"/>
              <a:t> </a:t>
            </a:r>
          </a:p>
          <a:p>
            <a:r>
              <a:rPr lang="nl-NL" dirty="0"/>
              <a:t>Taalconstructies zoals objecttypen, attributen, datatypes, relaties, </a:t>
            </a:r>
            <a:r>
              <a:rPr lang="nl-NL" dirty="0" err="1"/>
              <a:t>constraint</a:t>
            </a:r>
            <a:r>
              <a:rPr lang="nl-NL" dirty="0"/>
              <a:t> horen hier dan niet bij maar zitten in de L1 laag (</a:t>
            </a:r>
            <a:r>
              <a:rPr lang="nl-NL" dirty="0" err="1"/>
              <a:t>binded</a:t>
            </a:r>
            <a:r>
              <a:rPr lang="nl-NL" dirty="0"/>
              <a:t> naar een “bestaande concrete </a:t>
            </a:r>
            <a:r>
              <a:rPr lang="nl-NL" dirty="0" err="1"/>
              <a:t>language</a:t>
            </a:r>
            <a:r>
              <a:rPr lang="nl-NL" dirty="0"/>
              <a:t>”).</a:t>
            </a:r>
          </a:p>
          <a:p>
            <a:r>
              <a:rPr lang="nl-NL" dirty="0"/>
              <a:t> </a:t>
            </a:r>
          </a:p>
          <a:p>
            <a:r>
              <a:rPr lang="nl-NL" dirty="0"/>
              <a:t>Blijft een moeilijk issue vind ik: voor veel </a:t>
            </a:r>
            <a:r>
              <a:rPr lang="nl-NL" dirty="0" err="1"/>
              <a:t>Geonovum</a:t>
            </a:r>
            <a:r>
              <a:rPr lang="nl-NL" dirty="0"/>
              <a:t> MIM constructies zie ik ze liever als taalconstructies. “</a:t>
            </a:r>
            <a:r>
              <a:rPr lang="nl-NL" dirty="0" err="1"/>
              <a:t>ObjectType</a:t>
            </a:r>
            <a:r>
              <a:rPr lang="nl-NL" dirty="0"/>
              <a:t>” is extra moeilijk…..is het nu een generiek MIM-laag ding of meer class-achtig en dus in L1?</a:t>
            </a:r>
          </a:p>
          <a:p>
            <a:r>
              <a:rPr lang="nl-NL" dirty="0"/>
              <a:t> </a:t>
            </a:r>
          </a:p>
          <a:p>
            <a:r>
              <a:rPr lang="nl-NL" dirty="0"/>
              <a:t>Mick, hoe denk jij hier over vanuit een 2660-1 view?</a:t>
            </a:r>
          </a:p>
          <a:p>
            <a:r>
              <a:rPr lang="nl-NL" dirty="0"/>
              <a:t> </a:t>
            </a:r>
          </a:p>
          <a:p>
            <a:r>
              <a:rPr lang="nl-NL" dirty="0" err="1"/>
              <a:t>Thx</a:t>
            </a:r>
            <a:r>
              <a:rPr lang="nl-NL" dirty="0"/>
              <a:t> Michel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7C59206A-477E-4E3C-A36D-CFD1C7991281}"/>
              </a:ext>
            </a:extLst>
          </p:cNvPr>
          <p:cNvSpPr txBox="1"/>
          <p:nvPr/>
        </p:nvSpPr>
        <p:spPr>
          <a:xfrm rot="18900000">
            <a:off x="3447992" y="1878092"/>
            <a:ext cx="5470702" cy="22159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nl-NL" sz="13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4177957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</a:t>
            </a:r>
            <a:r>
              <a:rPr lang="nl-NL" dirty="0">
                <a:solidFill>
                  <a:srgbClr val="00B050"/>
                </a:solidFill>
              </a:rPr>
              <a:t>Meta-informatie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78EDF1CC-C9B5-466E-8DE8-15FC555E4442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20363CB-ED2F-4E9A-9D9A-1637EC2BE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0" t="5759" r="4354" b="1603"/>
          <a:stretch/>
        </p:blipFill>
        <p:spPr bwMode="auto">
          <a:xfrm>
            <a:off x="1110623" y="1475597"/>
            <a:ext cx="10546255" cy="4803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3598BAB-863F-46C6-AFA8-4572F8EC769D}"/>
              </a:ext>
            </a:extLst>
          </p:cNvPr>
          <p:cNvSpPr txBox="1"/>
          <p:nvPr/>
        </p:nvSpPr>
        <p:spPr>
          <a:xfrm rot="-2700000">
            <a:off x="3447992" y="1878092"/>
            <a:ext cx="5470702" cy="22159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nl-NL" sz="13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21422533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</a:t>
            </a:r>
            <a:r>
              <a:rPr lang="nl-NL" dirty="0" err="1">
                <a:solidFill>
                  <a:srgbClr val="00B050"/>
                </a:solidFill>
              </a:rPr>
              <a:t>Serialisatie</a:t>
            </a:r>
            <a:endParaRPr lang="nl-NL" dirty="0">
              <a:solidFill>
                <a:srgbClr val="00B050"/>
              </a:solidFill>
            </a:endParaRP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78EDF1CC-C9B5-466E-8DE8-15FC555E4442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20363CB-ED2F-4E9A-9D9A-1637EC2BE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0" t="5759" r="4354" b="1603"/>
          <a:stretch/>
        </p:blipFill>
        <p:spPr bwMode="auto">
          <a:xfrm>
            <a:off x="1110623" y="1475597"/>
            <a:ext cx="10546255" cy="4803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3598BAB-863F-46C6-AFA8-4572F8EC769D}"/>
              </a:ext>
            </a:extLst>
          </p:cNvPr>
          <p:cNvSpPr txBox="1"/>
          <p:nvPr/>
        </p:nvSpPr>
        <p:spPr>
          <a:xfrm rot="-2700000">
            <a:off x="3447992" y="1878092"/>
            <a:ext cx="5470702" cy="22159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nl-NL" sz="13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36699124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FCAB8-C0C9-42D2-B4C3-0A65C4C00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 | </a:t>
            </a:r>
            <a:r>
              <a:rPr lang="nl-NL" dirty="0">
                <a:solidFill>
                  <a:srgbClr val="00B050"/>
                </a:solidFill>
              </a:rPr>
              <a:t>MIM Niveaus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78EDF1CC-C9B5-466E-8DE8-15FC555E4442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D3598BAB-863F-46C6-AFA8-4572F8EC769D}"/>
              </a:ext>
            </a:extLst>
          </p:cNvPr>
          <p:cNvSpPr txBox="1"/>
          <p:nvPr/>
        </p:nvSpPr>
        <p:spPr>
          <a:xfrm rot="-2700000">
            <a:off x="3447992" y="1878092"/>
            <a:ext cx="5470702" cy="22159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nl-NL" sz="13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</a:t>
            </a:r>
          </a:p>
        </p:txBody>
      </p:sp>
      <p:sp>
        <p:nvSpPr>
          <p:cNvPr id="6" name="Tijdelijke aanduiding voor tekst 1">
            <a:extLst>
              <a:ext uri="{FF2B5EF4-FFF2-40B4-BE49-F238E27FC236}">
                <a16:creationId xmlns:a16="http://schemas.microsoft.com/office/drawing/2014/main" id="{F0C83A5F-BCEF-418D-9C19-323AF842E262}"/>
              </a:ext>
            </a:extLst>
          </p:cNvPr>
          <p:cNvSpPr txBox="1">
            <a:spLocks/>
          </p:cNvSpPr>
          <p:nvPr/>
        </p:nvSpPr>
        <p:spPr>
          <a:xfrm>
            <a:off x="2239380" y="18526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Level Of Detail van ‘</a:t>
            </a:r>
            <a:r>
              <a:rPr lang="nl-NL" dirty="0" err="1"/>
              <a:t>mapping</a:t>
            </a:r>
            <a:r>
              <a:rPr lang="nl-NL" dirty="0"/>
              <a:t>’</a:t>
            </a:r>
          </a:p>
          <a:p>
            <a:pPr lvl="1"/>
            <a:r>
              <a:rPr lang="nl-NL" dirty="0"/>
              <a:t>Zwakke en sterke semantiek</a:t>
            </a:r>
          </a:p>
          <a:p>
            <a:pPr lvl="1"/>
            <a:r>
              <a:rPr lang="nl-NL" dirty="0"/>
              <a:t>1. Begrippen</a:t>
            </a:r>
          </a:p>
          <a:p>
            <a:pPr lvl="1"/>
            <a:r>
              <a:rPr lang="nl-NL" dirty="0"/>
              <a:t>2. … Dan meer semantiek</a:t>
            </a:r>
          </a:p>
          <a:p>
            <a:pPr lvl="1"/>
            <a:r>
              <a:rPr lang="nl-NL" dirty="0"/>
              <a:t>3. … Dan exacte uitwisseling </a:t>
            </a:r>
          </a:p>
          <a:p>
            <a:pPr lvl="2"/>
            <a:r>
              <a:rPr lang="nl-NL" dirty="0"/>
              <a:t>Parallel met de MIM model niveaus?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307756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B05D-F2FB-47C7-BA85-FA645637DC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2EEAE222-24EC-4B8A-9776-F6593B0DC572}"/>
              </a:ext>
            </a:extLst>
          </p:cNvPr>
          <p:cNvSpPr txBox="1">
            <a:spLocks/>
          </p:cNvSpPr>
          <p:nvPr/>
        </p:nvSpPr>
        <p:spPr>
          <a:xfrm>
            <a:off x="2239380" y="18526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err="1"/>
              <a:t>Meronomie</a:t>
            </a:r>
            <a:endParaRPr lang="nl-NL" dirty="0"/>
          </a:p>
          <a:p>
            <a:r>
              <a:rPr lang="nl-NL" dirty="0" err="1"/>
              <a:t>Hierarchie</a:t>
            </a:r>
            <a:endParaRPr lang="nl-NL" dirty="0"/>
          </a:p>
          <a:p>
            <a:r>
              <a:rPr lang="nl-NL" dirty="0"/>
              <a:t>Decompositie</a:t>
            </a:r>
          </a:p>
          <a:p>
            <a:r>
              <a:rPr lang="nl-NL" dirty="0"/>
              <a:t>Aggregatie </a:t>
            </a:r>
          </a:p>
          <a:p>
            <a:r>
              <a:rPr lang="nl-NL" dirty="0"/>
              <a:t>Compositie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5E6070A-3F15-4018-90F4-FC90316FEE7B}"/>
              </a:ext>
            </a:extLst>
          </p:cNvPr>
          <p:cNvSpPr txBox="1"/>
          <p:nvPr/>
        </p:nvSpPr>
        <p:spPr>
          <a:xfrm rot="18900000">
            <a:off x="3447992" y="1878092"/>
            <a:ext cx="5470702" cy="22159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nl-NL" sz="13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9606562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B05D-F2FB-47C7-BA85-FA645637DC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2EEAE222-24EC-4B8A-9776-F6593B0DC572}"/>
              </a:ext>
            </a:extLst>
          </p:cNvPr>
          <p:cNvSpPr txBox="1">
            <a:spLocks/>
          </p:cNvSpPr>
          <p:nvPr/>
        </p:nvSpPr>
        <p:spPr>
          <a:xfrm>
            <a:off x="2239380" y="18526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Samenvatting van het geheel maken op 2 of 3 sheets (sheet 13 is </a:t>
            </a:r>
            <a:r>
              <a:rPr lang="nl-NL"/>
              <a:t>goede input)</a:t>
            </a:r>
          </a:p>
          <a:p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5E6070A-3F15-4018-90F4-FC90316FEE7B}"/>
              </a:ext>
            </a:extLst>
          </p:cNvPr>
          <p:cNvSpPr txBox="1"/>
          <p:nvPr/>
        </p:nvSpPr>
        <p:spPr>
          <a:xfrm rot="18900000">
            <a:off x="3447992" y="1878092"/>
            <a:ext cx="5470702" cy="22159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nl-NL" sz="13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6F91E5CA-8713-48AD-9CC0-8BA7B7F13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093" y="2413544"/>
            <a:ext cx="4230436" cy="301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9488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B05D-F2FB-47C7-BA85-FA645637DC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2EEAE222-24EC-4B8A-9776-F6593B0DC572}"/>
              </a:ext>
            </a:extLst>
          </p:cNvPr>
          <p:cNvSpPr txBox="1">
            <a:spLocks/>
          </p:cNvSpPr>
          <p:nvPr/>
        </p:nvSpPr>
        <p:spPr>
          <a:xfrm>
            <a:off x="2239380" y="18526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Topmodel</a:t>
            </a:r>
          </a:p>
          <a:p>
            <a:r>
              <a:rPr lang="nl-NL" dirty="0"/>
              <a:t>Conceptueel model</a:t>
            </a:r>
          </a:p>
          <a:p>
            <a:r>
              <a:rPr lang="nl-NL" dirty="0"/>
              <a:t>Logische model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5E6070A-3F15-4018-90F4-FC90316FEE7B}"/>
              </a:ext>
            </a:extLst>
          </p:cNvPr>
          <p:cNvSpPr txBox="1"/>
          <p:nvPr/>
        </p:nvSpPr>
        <p:spPr>
          <a:xfrm rot="18900000">
            <a:off x="3447992" y="1878092"/>
            <a:ext cx="5470702" cy="22159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nl-NL" sz="13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657059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E1D930-B6B1-4ACB-8023-189EE624AE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Methode voor “modellen in samenhang gebruiken” 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CFD4270-7C4A-4030-9B5B-A028C0B4FA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Doel, cases en stappen</a:t>
            </a:r>
          </a:p>
        </p:txBody>
      </p:sp>
    </p:spTree>
    <p:extLst>
      <p:ext uri="{BB962C8B-B14F-4D97-AF65-F5344CB8AC3E}">
        <p14:creationId xmlns:p14="http://schemas.microsoft.com/office/powerpoint/2010/main" val="27427286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1C089A-C5D3-40E8-BB74-0025B24D8C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358D4F67-3915-49AC-BC71-9A4B8899D88D}"/>
              </a:ext>
            </a:extLst>
          </p:cNvPr>
          <p:cNvSpPr txBox="1">
            <a:spLocks/>
          </p:cNvSpPr>
          <p:nvPr/>
        </p:nvSpPr>
        <p:spPr>
          <a:xfrm>
            <a:off x="2239380" y="18526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LinkedData toepassing van MIM toegepast op taalbinding NEN2660</a:t>
            </a:r>
          </a:p>
          <a:p>
            <a:r>
              <a:rPr lang="nl-NL" dirty="0"/>
              <a:t>Ook beide in samenhang gebruiken</a:t>
            </a:r>
          </a:p>
        </p:txBody>
      </p:sp>
    </p:spTree>
    <p:extLst>
      <p:ext uri="{BB962C8B-B14F-4D97-AF65-F5344CB8AC3E}">
        <p14:creationId xmlns:p14="http://schemas.microsoft.com/office/powerpoint/2010/main" val="18335460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E1D930-B6B1-4ACB-8023-189EE624AE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Governance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CFD4270-7C4A-4030-9B5B-A028C0B4FA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Uitgangspunten </a:t>
            </a:r>
            <a:r>
              <a:rPr lang="nl-NL" i="1" dirty="0"/>
              <a:t>naast</a:t>
            </a:r>
            <a:r>
              <a:rPr lang="nl-NL" dirty="0"/>
              <a:t> de technische kant</a:t>
            </a:r>
          </a:p>
        </p:txBody>
      </p:sp>
    </p:spTree>
    <p:extLst>
      <p:ext uri="{BB962C8B-B14F-4D97-AF65-F5344CB8AC3E}">
        <p14:creationId xmlns:p14="http://schemas.microsoft.com/office/powerpoint/2010/main" val="22147613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6F1F5F-058F-4053-BFA7-B9A1855670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Governance</a:t>
            </a:r>
            <a:endParaRPr lang="nl-NL" dirty="0"/>
          </a:p>
        </p:txBody>
      </p:sp>
      <p:pic>
        <p:nvPicPr>
          <p:cNvPr id="9" name="Graphic 8" descr="Netwerk">
            <a:extLst>
              <a:ext uri="{FF2B5EF4-FFF2-40B4-BE49-F238E27FC236}">
                <a16:creationId xmlns:a16="http://schemas.microsoft.com/office/drawing/2014/main" id="{A1FB671C-D954-48C2-BB08-443D307D8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90408" y="3302797"/>
            <a:ext cx="2107441" cy="2107441"/>
          </a:xfrm>
          <a:prstGeom prst="rect">
            <a:avLst/>
          </a:prstGeom>
        </p:spPr>
      </p:pic>
      <p:pic>
        <p:nvPicPr>
          <p:cNvPr id="10" name="Graphic 9" descr="Netwerk">
            <a:extLst>
              <a:ext uri="{FF2B5EF4-FFF2-40B4-BE49-F238E27FC236}">
                <a16:creationId xmlns:a16="http://schemas.microsoft.com/office/drawing/2014/main" id="{E907DB6B-AE71-44B1-A9B6-1BC0C6BF0D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80948" y="3302798"/>
            <a:ext cx="2107441" cy="2107441"/>
          </a:xfrm>
          <a:prstGeom prst="rect">
            <a:avLst/>
          </a:prstGeom>
        </p:spPr>
      </p:pic>
      <p:pic>
        <p:nvPicPr>
          <p:cNvPr id="12" name="Graphic 11" descr="Maximaliseren">
            <a:extLst>
              <a:ext uri="{FF2B5EF4-FFF2-40B4-BE49-F238E27FC236}">
                <a16:creationId xmlns:a16="http://schemas.microsoft.com/office/drawing/2014/main" id="{C1BC8D06-E4AD-4E0D-BEA2-1415BC4520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5286570" y="3547087"/>
            <a:ext cx="1618860" cy="1618860"/>
          </a:xfrm>
          <a:prstGeom prst="rect">
            <a:avLst/>
          </a:prstGeom>
        </p:spPr>
      </p:pic>
      <p:sp>
        <p:nvSpPr>
          <p:cNvPr id="14" name="Ovaal 13">
            <a:extLst>
              <a:ext uri="{FF2B5EF4-FFF2-40B4-BE49-F238E27FC236}">
                <a16:creationId xmlns:a16="http://schemas.microsoft.com/office/drawing/2014/main" id="{1B633B65-39DB-41FD-AAE7-97AF28A84E3A}"/>
              </a:ext>
            </a:extLst>
          </p:cNvPr>
          <p:cNvSpPr/>
          <p:nvPr/>
        </p:nvSpPr>
        <p:spPr>
          <a:xfrm>
            <a:off x="4899069" y="3159586"/>
            <a:ext cx="2393861" cy="2393861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AFBA1B7C-5B68-404D-A5E6-70BA83DB0946}"/>
              </a:ext>
            </a:extLst>
          </p:cNvPr>
          <p:cNvSpPr txBox="1"/>
          <p:nvPr/>
        </p:nvSpPr>
        <p:spPr>
          <a:xfrm>
            <a:off x="5790553" y="3211810"/>
            <a:ext cx="10822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sz="6000" b="1" dirty="0">
                <a:solidFill>
                  <a:srgbClr val="4F81BD"/>
                </a:solidFill>
              </a:rPr>
              <a:t>?</a:t>
            </a:r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D0F097ED-A456-4D4D-9537-16B8E74CA9E4}"/>
              </a:ext>
            </a:extLst>
          </p:cNvPr>
          <p:cNvSpPr/>
          <p:nvPr/>
        </p:nvSpPr>
        <p:spPr>
          <a:xfrm>
            <a:off x="2086981" y="190365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dirty="0"/>
              <a:t>“</a:t>
            </a:r>
            <a:r>
              <a:rPr lang="nl-NL" dirty="0" err="1"/>
              <a:t>Governance</a:t>
            </a:r>
            <a:r>
              <a:rPr lang="nl-NL" dirty="0"/>
              <a:t> op snijvlak”</a:t>
            </a:r>
          </a:p>
          <a:p>
            <a:pPr lvl="1"/>
            <a:r>
              <a:rPr lang="nl-NL" dirty="0">
                <a:hlinkClick r:id="rId8"/>
              </a:rPr>
              <a:t>(</a:t>
            </a:r>
            <a:r>
              <a:rPr lang="nl-NL" dirty="0" err="1">
                <a:hlinkClick r:id="rId8"/>
              </a:rPr>
              <a:t>DisGeo</a:t>
            </a:r>
            <a:r>
              <a:rPr lang="nl-NL" dirty="0">
                <a:hlinkClick r:id="rId8"/>
              </a:rPr>
              <a:t> Demo </a:t>
            </a:r>
            <a:r>
              <a:rPr lang="nl-NL" dirty="0" err="1">
                <a:hlinkClick r:id="rId8"/>
              </a:rPr>
              <a:t>Lessons</a:t>
            </a:r>
            <a:r>
              <a:rPr lang="nl-NL" dirty="0">
                <a:hlinkClick r:id="rId8"/>
              </a:rPr>
              <a:t> </a:t>
            </a:r>
            <a:r>
              <a:rPr lang="nl-NL" dirty="0" err="1">
                <a:hlinkClick r:id="rId8"/>
              </a:rPr>
              <a:t>Learned</a:t>
            </a:r>
            <a:r>
              <a:rPr lang="nl-NL" dirty="0">
                <a:hlinkClick r:id="rId8"/>
              </a:rPr>
              <a:t>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372508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6F1F5F-058F-4053-BFA7-B9A1855670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Governance</a:t>
            </a:r>
            <a:endParaRPr lang="nl-NL" dirty="0"/>
          </a:p>
        </p:txBody>
      </p:sp>
      <p:sp>
        <p:nvSpPr>
          <p:cNvPr id="8" name="Tijdelijke aanduiding voor tekst 1">
            <a:extLst>
              <a:ext uri="{FF2B5EF4-FFF2-40B4-BE49-F238E27FC236}">
                <a16:creationId xmlns:a16="http://schemas.microsoft.com/office/drawing/2014/main" id="{C06119D2-A899-4468-9294-3D730B5AD10C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Onderdelen</a:t>
            </a:r>
          </a:p>
          <a:p>
            <a:pPr lvl="1"/>
            <a:r>
              <a:rPr lang="nl-NL" dirty="0"/>
              <a:t>Verantwoordelijkheden</a:t>
            </a:r>
          </a:p>
          <a:p>
            <a:pPr lvl="1"/>
            <a:r>
              <a:rPr lang="nl-NL" dirty="0"/>
              <a:t>Proces</a:t>
            </a:r>
          </a:p>
          <a:p>
            <a:pPr lvl="1"/>
            <a:r>
              <a:rPr lang="nl-NL" dirty="0"/>
              <a:t>Architectuur</a:t>
            </a:r>
          </a:p>
          <a:p>
            <a:pPr lvl="1"/>
            <a:r>
              <a:rPr lang="nl-NL" dirty="0"/>
              <a:t>Ontwikkeling</a:t>
            </a:r>
          </a:p>
          <a:p>
            <a:pPr lvl="1"/>
            <a:r>
              <a:rPr lang="nl-NL" dirty="0"/>
              <a:t>Publicatie</a:t>
            </a:r>
          </a:p>
          <a:p>
            <a:pPr lvl="1"/>
            <a:r>
              <a:rPr lang="nl-NL" dirty="0"/>
              <a:t>Financiën</a:t>
            </a:r>
          </a:p>
          <a:p>
            <a:r>
              <a:rPr lang="nl-NL" dirty="0"/>
              <a:t>Mogelijkheden beheer verantwoordelijkheid</a:t>
            </a:r>
          </a:p>
          <a:p>
            <a:pPr lvl="1"/>
            <a:r>
              <a:rPr lang="nl-NL" dirty="0"/>
              <a:t>A</a:t>
            </a:r>
          </a:p>
          <a:p>
            <a:pPr lvl="1"/>
            <a:r>
              <a:rPr lang="nl-NL" dirty="0"/>
              <a:t>B</a:t>
            </a:r>
          </a:p>
          <a:p>
            <a:pPr lvl="1"/>
            <a:r>
              <a:rPr lang="nl-NL" dirty="0"/>
              <a:t>A + B</a:t>
            </a:r>
          </a:p>
          <a:p>
            <a:pPr lvl="1"/>
            <a:r>
              <a:rPr lang="nl-NL" dirty="0"/>
              <a:t>A + B = C</a:t>
            </a:r>
          </a:p>
          <a:p>
            <a:pPr lvl="1"/>
            <a:r>
              <a:rPr lang="nl-NL" dirty="0"/>
              <a:t>C</a:t>
            </a:r>
          </a:p>
          <a:p>
            <a:pPr marL="457200" lvl="1" indent="0">
              <a:buNone/>
            </a:pP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96745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E1D930-B6B1-4ACB-8023-189EE624AE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Uitwerking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CFD4270-7C4A-4030-9B5B-A028C0B4FA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Work</a:t>
            </a:r>
            <a:r>
              <a:rPr lang="nl-NL" dirty="0"/>
              <a:t> in </a:t>
            </a:r>
            <a:r>
              <a:rPr lang="nl-NL" dirty="0" err="1"/>
              <a:t>progress</a:t>
            </a:r>
            <a:r>
              <a:rPr lang="nl-NL" dirty="0"/>
              <a:t> – Besproken/vastgestelde uitgangspunten</a:t>
            </a:r>
          </a:p>
        </p:txBody>
      </p:sp>
    </p:spTree>
    <p:extLst>
      <p:ext uri="{BB962C8B-B14F-4D97-AF65-F5344CB8AC3E}">
        <p14:creationId xmlns:p14="http://schemas.microsoft.com/office/powerpoint/2010/main" val="21001744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3945DD-5203-4264-9EF9-82C6A7038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LOD technische uitwerking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B289E724-2503-46A8-A801-927BE0333EFE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Mogelijkheden</a:t>
            </a:r>
          </a:p>
          <a:p>
            <a:pPr lvl="1"/>
            <a:r>
              <a:rPr lang="nl-NL" dirty="0"/>
              <a:t>Integratie</a:t>
            </a:r>
          </a:p>
          <a:p>
            <a:pPr lvl="1"/>
            <a:r>
              <a:rPr lang="nl-NL" dirty="0"/>
              <a:t>Relaties</a:t>
            </a:r>
          </a:p>
          <a:p>
            <a:pPr lvl="1"/>
            <a:r>
              <a:rPr lang="nl-NL" dirty="0"/>
              <a:t>Tussenmodel</a:t>
            </a:r>
          </a:p>
          <a:p>
            <a:pPr lvl="1"/>
            <a:r>
              <a:rPr lang="nl-NL" dirty="0"/>
              <a:t>…</a:t>
            </a:r>
          </a:p>
          <a:p>
            <a:pPr lvl="1"/>
            <a:r>
              <a:rPr lang="nl-NL" dirty="0"/>
              <a:t>Voorbeeld uitwerking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658190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3945DD-5203-4264-9EF9-82C6A7038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Uitgangspunten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B289E724-2503-46A8-A801-927BE0333EFE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Lennart: ‘</a:t>
            </a:r>
            <a:r>
              <a:rPr lang="nl-NL" i="1" dirty="0" err="1"/>
              <a:t>Mapping</a:t>
            </a:r>
            <a:r>
              <a:rPr lang="nl-NL" i="1" dirty="0"/>
              <a:t> model moet techniek en taalonafhankelijk de formuleren zijn</a:t>
            </a:r>
            <a:r>
              <a:rPr lang="nl-NL" dirty="0"/>
              <a:t>’</a:t>
            </a:r>
          </a:p>
          <a:p>
            <a:r>
              <a:rPr lang="nl-NL" dirty="0"/>
              <a:t>Michel: ‘</a:t>
            </a:r>
            <a:r>
              <a:rPr lang="nl-NL" i="1" dirty="0"/>
              <a:t>Kwantiteiten is momenteel erg ingewikkeld geworden. Mooie kans om daar te beginnen met afstemmen</a:t>
            </a:r>
            <a:r>
              <a:rPr lang="nl-NL" dirty="0"/>
              <a:t>’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084712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3945DD-5203-4264-9EF9-82C6A7038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Kwesties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B289E724-2503-46A8-A801-927BE0333EFE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Paul: ‘</a:t>
            </a:r>
            <a:r>
              <a:rPr lang="nl-NL" i="1" dirty="0"/>
              <a:t>Binnen </a:t>
            </a:r>
            <a:r>
              <a:rPr lang="nl-NL" i="1" dirty="0" err="1"/>
              <a:t>Geo</a:t>
            </a:r>
            <a:r>
              <a:rPr lang="nl-NL" i="1" dirty="0"/>
              <a:t> is harmoniseren over de domeinen heen (qua semantiek) nog niet zo goed gelukt’</a:t>
            </a:r>
          </a:p>
          <a:p>
            <a:pPr lvl="1"/>
            <a:r>
              <a:rPr lang="nl-NL" i="1" dirty="0"/>
              <a:t>‘Tot 10 jaar geleden was methode nog wel hetzelfde. Laatste 5 jaar zien we dat ook anders worden’</a:t>
            </a:r>
          </a:p>
          <a:p>
            <a:pPr lvl="2"/>
            <a:r>
              <a:rPr lang="nl-NL" i="1" dirty="0"/>
              <a:t>‘In UML modelleren, ISO/INSPIRE geïnspireerd en in XML implementeren was het, ligt nu minder voor de hand’  </a:t>
            </a:r>
            <a:endParaRPr lang="nl-NL" dirty="0"/>
          </a:p>
          <a:p>
            <a:r>
              <a:rPr lang="nl-NL" dirty="0"/>
              <a:t>Paul: ‘</a:t>
            </a:r>
            <a:r>
              <a:rPr lang="nl-NL" i="1" dirty="0"/>
              <a:t>4 MIM niveaus zijn goed, en voor elke niveau zou een methode/taalbinding gekozen moeten kunnen worden’</a:t>
            </a:r>
          </a:p>
          <a:p>
            <a:pPr lvl="1"/>
            <a:r>
              <a:rPr lang="nl-NL" dirty="0"/>
              <a:t>‘</a:t>
            </a:r>
            <a:r>
              <a:rPr lang="nl-NL" i="1" dirty="0"/>
              <a:t>Maar hoe ga je om met MDA. Product volgt namelijk uit bovenliggend product. Kan dat nog bij verschillende methoden per niveau?’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947379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3A9138-CC11-E540-AD38-50D544DFCF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NL" sz="4000" dirty="0"/>
              <a:t>Zullen we morgen samenwerken?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1CE9769-4861-1140-BF1A-F747E987E7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sz="2400" b="1" dirty="0"/>
              <a:t>Rik Opgenoort</a:t>
            </a:r>
          </a:p>
          <a:p>
            <a:pPr>
              <a:lnSpc>
                <a:spcPts val="3060"/>
              </a:lnSpc>
            </a:pPr>
            <a:r>
              <a:rPr lang="nl-NL" sz="1800" b="0" dirty="0"/>
              <a:t>	0651514154 </a:t>
            </a:r>
          </a:p>
          <a:p>
            <a:pPr>
              <a:lnSpc>
                <a:spcPts val="3060"/>
              </a:lnSpc>
            </a:pPr>
            <a:r>
              <a:rPr lang="nl-NL" sz="1800" b="0" dirty="0"/>
              <a:t>	</a:t>
            </a:r>
            <a:r>
              <a:rPr lang="nl-NL" sz="1800" b="0" dirty="0">
                <a:hlinkClick r:id="rId3"/>
              </a:rPr>
              <a:t>rik.opgenoort@crow.nl</a:t>
            </a:r>
            <a:r>
              <a:rPr lang="nl-NL" sz="1800" b="0" dirty="0"/>
              <a:t> </a:t>
            </a:r>
          </a:p>
          <a:p>
            <a:pPr>
              <a:lnSpc>
                <a:spcPts val="3060"/>
              </a:lnSpc>
            </a:pPr>
            <a:r>
              <a:rPr lang="nl-NL" sz="1800" b="0" dirty="0"/>
              <a:t>	</a:t>
            </a:r>
            <a:r>
              <a:rPr lang="nl-NL" sz="1800" b="0" dirty="0">
                <a:hlinkClick r:id="rId4"/>
              </a:rPr>
              <a:t>https://www.linkedin.com/in/rop11/</a:t>
            </a:r>
            <a:r>
              <a:rPr lang="nl-NL" sz="1800" b="0" dirty="0"/>
              <a:t> </a:t>
            </a:r>
          </a:p>
          <a:p>
            <a:pPr>
              <a:lnSpc>
                <a:spcPts val="3060"/>
              </a:lnSpc>
            </a:pPr>
            <a:r>
              <a:rPr lang="nl-NL" sz="1800" b="0" dirty="0"/>
              <a:t>	</a:t>
            </a:r>
            <a:r>
              <a:rPr lang="nl-NL" sz="1800" b="0" dirty="0">
                <a:hlinkClick r:id="rId5"/>
              </a:rPr>
              <a:t>www.crow.nl</a:t>
            </a:r>
            <a:r>
              <a:rPr lang="nl-NL" sz="1800" b="0" dirty="0"/>
              <a:t> 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049F702-3FA7-F248-9F91-2BF366AD16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0381" y="5118220"/>
            <a:ext cx="327182" cy="283464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90025F2-7B48-5D40-8E03-BE4AEF69A0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5595" y="3764356"/>
            <a:ext cx="309336" cy="309336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598D21CB-90BE-D842-975B-E442620105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67749" y="4204329"/>
            <a:ext cx="327182" cy="327182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3D98F217-9950-EA46-8FC6-88D2F1E1BC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85595" y="4656797"/>
            <a:ext cx="301311" cy="30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132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D13B52-F109-4380-94DD-B4558EDC6F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Methode voor “modellen in samenhang gebruiken” </a:t>
            </a:r>
          </a:p>
        </p:txBody>
      </p:sp>
      <p:sp>
        <p:nvSpPr>
          <p:cNvPr id="6" name="Tijdelijke aanduiding voor tekst 1">
            <a:extLst>
              <a:ext uri="{FF2B5EF4-FFF2-40B4-BE49-F238E27FC236}">
                <a16:creationId xmlns:a16="http://schemas.microsoft.com/office/drawing/2014/main" id="{172A64FA-A236-4A03-A0A4-050B4C830BC1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i="1" dirty="0"/>
              <a:t>Doel</a:t>
            </a:r>
            <a:br>
              <a:rPr lang="nl-NL" dirty="0"/>
            </a:br>
            <a:r>
              <a:rPr lang="nl-NL" dirty="0"/>
              <a:t>Methode/best </a:t>
            </a:r>
            <a:r>
              <a:rPr lang="nl-NL" dirty="0" err="1"/>
              <a:t>practice</a:t>
            </a:r>
            <a:r>
              <a:rPr lang="nl-NL" dirty="0"/>
              <a:t> ontwikkelen om hoger level standaarden in samenhang te gebruiken</a:t>
            </a:r>
          </a:p>
          <a:p>
            <a:pPr marL="914400" lvl="2" indent="0">
              <a:buNone/>
            </a:pPr>
            <a:r>
              <a:rPr lang="nl-NL" i="1" dirty="0"/>
              <a:t>Subdoel</a:t>
            </a:r>
          </a:p>
          <a:p>
            <a:pPr lvl="2"/>
            <a:r>
              <a:rPr lang="nl-NL" dirty="0"/>
              <a:t>Inclusief, methode(n) voor </a:t>
            </a:r>
            <a:r>
              <a:rPr lang="nl-NL" dirty="0" err="1"/>
              <a:t>governance</a:t>
            </a:r>
            <a:endParaRPr lang="nl-NL" dirty="0"/>
          </a:p>
          <a:p>
            <a:endParaRPr lang="nl-NL" dirty="0"/>
          </a:p>
          <a:p>
            <a:r>
              <a:rPr lang="nl-NL" i="1" dirty="0"/>
              <a:t>Case 1: </a:t>
            </a:r>
            <a:r>
              <a:rPr lang="nl-NL" dirty="0"/>
              <a:t>MIM &lt;&gt; NEN2660 &lt;&gt; NEN3610 (niveau M2/M1 &amp; L1)</a:t>
            </a:r>
          </a:p>
          <a:p>
            <a:r>
              <a:rPr lang="nl-NL" i="1" dirty="0"/>
              <a:t>Case 2</a:t>
            </a:r>
            <a:r>
              <a:rPr lang="nl-NL" dirty="0"/>
              <a:t>: IMBOR &lt;&gt; IMKL (niveau M1/M0 &amp; L1)</a:t>
            </a:r>
          </a:p>
          <a:p>
            <a:pPr lvl="2"/>
            <a:endParaRPr lang="nl-NL" dirty="0"/>
          </a:p>
          <a:p>
            <a:pPr marL="914400" lvl="2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68974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D13B52-F109-4380-94DD-B4558EDC6F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Methode voor “modellen in samenhang gebruiken” </a:t>
            </a:r>
          </a:p>
        </p:txBody>
      </p:sp>
      <p:sp>
        <p:nvSpPr>
          <p:cNvPr id="6" name="Tijdelijke aanduiding voor tekst 1">
            <a:extLst>
              <a:ext uri="{FF2B5EF4-FFF2-40B4-BE49-F238E27FC236}">
                <a16:creationId xmlns:a16="http://schemas.microsoft.com/office/drawing/2014/main" id="{172A64FA-A236-4A03-A0A4-050B4C830BC1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i="1" dirty="0"/>
              <a:t>Doel</a:t>
            </a:r>
            <a:br>
              <a:rPr lang="nl-NL" dirty="0"/>
            </a:br>
            <a:r>
              <a:rPr lang="nl-NL" dirty="0"/>
              <a:t>Methode/best </a:t>
            </a:r>
            <a:r>
              <a:rPr lang="nl-NL" dirty="0" err="1"/>
              <a:t>practice</a:t>
            </a:r>
            <a:r>
              <a:rPr lang="nl-NL" dirty="0"/>
              <a:t> ontwikkelen om informatiemodellen aan elkaar kan relateren</a:t>
            </a:r>
          </a:p>
          <a:p>
            <a:pPr marL="914400" lvl="2" indent="0">
              <a:buNone/>
            </a:pPr>
            <a:r>
              <a:rPr lang="nl-NL" i="1" dirty="0"/>
              <a:t>Subdoel</a:t>
            </a:r>
          </a:p>
          <a:p>
            <a:pPr lvl="2"/>
            <a:r>
              <a:rPr lang="nl-NL" dirty="0"/>
              <a:t>Inclusief, methode(n) voor </a:t>
            </a:r>
            <a:r>
              <a:rPr lang="nl-NL" dirty="0" err="1"/>
              <a:t>governance</a:t>
            </a:r>
            <a:endParaRPr lang="nl-NL" dirty="0"/>
          </a:p>
          <a:p>
            <a:pPr lvl="3"/>
            <a:r>
              <a:rPr lang="nl-NL" dirty="0">
                <a:solidFill>
                  <a:srgbClr val="FF0000"/>
                </a:solidFill>
              </a:rPr>
              <a:t>Niet in scope?</a:t>
            </a:r>
          </a:p>
          <a:p>
            <a:pPr lvl="2"/>
            <a:r>
              <a:rPr lang="nl-NL" dirty="0"/>
              <a:t>Inclusief, methode(n) voor ‘samenhang beschrijven’ (né </a:t>
            </a:r>
            <a:r>
              <a:rPr lang="nl-NL" dirty="0" err="1"/>
              <a:t>mapping</a:t>
            </a:r>
            <a:r>
              <a:rPr lang="nl-NL" dirty="0"/>
              <a:t>)</a:t>
            </a:r>
          </a:p>
          <a:p>
            <a:pPr lvl="3"/>
            <a:r>
              <a:rPr lang="nl-NL" i="1" dirty="0">
                <a:solidFill>
                  <a:srgbClr val="FF0000"/>
                </a:solidFill>
              </a:rPr>
              <a:t>Dit is toch eigenlijk niet onderdeel van de scope. Alleen verticale </a:t>
            </a:r>
            <a:r>
              <a:rPr lang="nl-NL" i="1" dirty="0" err="1">
                <a:solidFill>
                  <a:srgbClr val="FF0000"/>
                </a:solidFill>
              </a:rPr>
              <a:t>mappingen</a:t>
            </a:r>
            <a:r>
              <a:rPr lang="nl-NL" i="1" dirty="0">
                <a:solidFill>
                  <a:srgbClr val="FF0000"/>
                </a:solidFill>
              </a:rPr>
              <a:t> (toepassen </a:t>
            </a:r>
            <a:r>
              <a:rPr lang="nl-NL" i="1" dirty="0" err="1">
                <a:solidFill>
                  <a:srgbClr val="FF0000"/>
                </a:solidFill>
              </a:rPr>
              <a:t>hooglevel</a:t>
            </a:r>
            <a:r>
              <a:rPr lang="nl-NL" i="1" dirty="0">
                <a:solidFill>
                  <a:srgbClr val="FF0000"/>
                </a:solidFill>
              </a:rPr>
              <a:t> ontologieën om sector ontologieën te maken) </a:t>
            </a:r>
          </a:p>
          <a:p>
            <a:endParaRPr lang="nl-NL" dirty="0"/>
          </a:p>
          <a:p>
            <a:r>
              <a:rPr lang="nl-NL" i="1" dirty="0"/>
              <a:t>Case 1: </a:t>
            </a:r>
            <a:r>
              <a:rPr lang="nl-NL" dirty="0"/>
              <a:t>MIM &lt;&gt; NEN2660 &lt;&gt; NEN3610 (niveau M2/M1 &amp; L1)</a:t>
            </a:r>
          </a:p>
          <a:p>
            <a:r>
              <a:rPr lang="nl-NL" i="1" dirty="0"/>
              <a:t>Case 2</a:t>
            </a:r>
            <a:r>
              <a:rPr lang="nl-NL" dirty="0"/>
              <a:t>: IMBOR &lt;&gt; IMKL (niveau M1/M0 &amp; L1)</a:t>
            </a:r>
          </a:p>
          <a:p>
            <a:pPr lvl="2"/>
            <a:endParaRPr lang="nl-NL" dirty="0"/>
          </a:p>
          <a:p>
            <a:pPr marL="914400" lvl="2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43644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D13B52-F109-4380-94DD-B4558EDC6F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Voorziene stappen</a:t>
            </a:r>
          </a:p>
        </p:txBody>
      </p:sp>
      <p:sp>
        <p:nvSpPr>
          <p:cNvPr id="6" name="Tijdelijke aanduiding voor tekst 1">
            <a:extLst>
              <a:ext uri="{FF2B5EF4-FFF2-40B4-BE49-F238E27FC236}">
                <a16:creationId xmlns:a16="http://schemas.microsoft.com/office/drawing/2014/main" id="{172A64FA-A236-4A03-A0A4-050B4C830BC1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nl-NL" dirty="0"/>
              <a:t>Meta- en taaldimensie duidelijk krijgen (onderling)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Gezamenlijk begrippenkader opstellen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 err="1"/>
              <a:t>Governance</a:t>
            </a:r>
            <a:r>
              <a:rPr lang="nl-NL" dirty="0"/>
              <a:t> structureren uitzoeken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Methode uitwerken a.d.h.v. cases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…</a:t>
            </a:r>
          </a:p>
          <a:p>
            <a:pPr marL="457200" indent="-457200">
              <a:buFont typeface="+mj-lt"/>
              <a:buAutoNum type="arabicPeriod"/>
            </a:pPr>
            <a:endParaRPr lang="nl-NL" dirty="0"/>
          </a:p>
          <a:p>
            <a:pPr marL="457200" indent="-457200">
              <a:buFont typeface="+mj-lt"/>
              <a:buAutoNum type="arabicPeriod"/>
            </a:pPr>
            <a:endParaRPr lang="nl-NL" dirty="0"/>
          </a:p>
          <a:p>
            <a:pPr>
              <a:buFontTx/>
              <a:buChar char="-"/>
            </a:pPr>
            <a:r>
              <a:rPr lang="nl-NL" dirty="0"/>
              <a:t>Integratie van de standaarden op high level</a:t>
            </a:r>
          </a:p>
          <a:p>
            <a:pPr lvl="1">
              <a:buFontTx/>
              <a:buChar char="-"/>
            </a:pPr>
            <a:endParaRPr lang="nl-NL" dirty="0"/>
          </a:p>
          <a:p>
            <a:pPr marL="914400" lvl="2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50948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D13B52-F109-4380-94DD-B4558EDC6F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Voorziene stappen</a:t>
            </a:r>
          </a:p>
        </p:txBody>
      </p:sp>
      <p:sp>
        <p:nvSpPr>
          <p:cNvPr id="6" name="Tijdelijke aanduiding voor tekst 1">
            <a:extLst>
              <a:ext uri="{FF2B5EF4-FFF2-40B4-BE49-F238E27FC236}">
                <a16:creationId xmlns:a16="http://schemas.microsoft.com/office/drawing/2014/main" id="{172A64FA-A236-4A03-A0A4-050B4C830BC1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nl-NL" dirty="0"/>
              <a:t>Meta- en taaldimensie duidelijk krijgen (onderling)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Gezamenlijk begrippenkader opstellen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 err="1"/>
              <a:t>Governance</a:t>
            </a:r>
            <a:r>
              <a:rPr lang="nl-NL" dirty="0"/>
              <a:t> structureren uitzoeken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Methode uitwerken a.d.h.v. cases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…</a:t>
            </a:r>
          </a:p>
          <a:p>
            <a:pPr marL="457200" indent="-457200">
              <a:buFont typeface="+mj-lt"/>
              <a:buAutoNum type="arabicPeriod"/>
            </a:pPr>
            <a:endParaRPr lang="nl-NL" dirty="0"/>
          </a:p>
          <a:p>
            <a:pPr marL="457200" indent="-457200">
              <a:buFont typeface="+mj-lt"/>
              <a:buAutoNum type="arabicPeriod"/>
            </a:pPr>
            <a:endParaRPr lang="nl-NL" dirty="0"/>
          </a:p>
          <a:p>
            <a:pPr marL="0" indent="0">
              <a:buNone/>
            </a:pPr>
            <a:r>
              <a:rPr lang="nl-NL" dirty="0" err="1">
                <a:solidFill>
                  <a:srgbClr val="FF0000"/>
                </a:solidFill>
              </a:rPr>
              <a:t>Delivarbles</a:t>
            </a:r>
            <a:endParaRPr lang="nl-NL" dirty="0">
              <a:solidFill>
                <a:srgbClr val="FF0000"/>
              </a:solidFill>
            </a:endParaRPr>
          </a:p>
          <a:p>
            <a:pPr>
              <a:buFontTx/>
              <a:buChar char="-"/>
            </a:pPr>
            <a:r>
              <a:rPr lang="nl-NL" dirty="0" err="1">
                <a:solidFill>
                  <a:srgbClr val="FF0000"/>
                </a:solidFill>
              </a:rPr>
              <a:t>Respec</a:t>
            </a:r>
            <a:r>
              <a:rPr lang="nl-NL" dirty="0">
                <a:solidFill>
                  <a:srgbClr val="FF0000"/>
                </a:solidFill>
              </a:rPr>
              <a:t> met meta en taaldimensie theorie</a:t>
            </a:r>
          </a:p>
          <a:p>
            <a:pPr>
              <a:buFontTx/>
              <a:buChar char="-"/>
            </a:pPr>
            <a:r>
              <a:rPr lang="nl-NL" dirty="0">
                <a:solidFill>
                  <a:srgbClr val="FF0000"/>
                </a:solidFill>
              </a:rPr>
              <a:t>Begrippenkader in </a:t>
            </a:r>
            <a:r>
              <a:rPr lang="nl-NL" dirty="0" err="1">
                <a:solidFill>
                  <a:srgbClr val="FF0000"/>
                </a:solidFill>
              </a:rPr>
              <a:t>skos</a:t>
            </a:r>
            <a:r>
              <a:rPr lang="nl-NL" dirty="0">
                <a:solidFill>
                  <a:srgbClr val="FF0000"/>
                </a:solidFill>
              </a:rPr>
              <a:t> van alle normen en de relaties</a:t>
            </a:r>
          </a:p>
          <a:p>
            <a:pPr>
              <a:buFontTx/>
              <a:buChar char="-"/>
            </a:pPr>
            <a:r>
              <a:rPr lang="nl-NL" dirty="0">
                <a:solidFill>
                  <a:srgbClr val="FF0000"/>
                </a:solidFill>
              </a:rPr>
              <a:t>Methode om de standaarden in samenhang toe te passen</a:t>
            </a:r>
          </a:p>
          <a:p>
            <a:pPr lvl="1">
              <a:buFontTx/>
              <a:buChar char="-"/>
            </a:pPr>
            <a:r>
              <a:rPr lang="nl-NL" dirty="0">
                <a:solidFill>
                  <a:srgbClr val="FF0000"/>
                </a:solidFill>
              </a:rPr>
              <a:t>Best </a:t>
            </a:r>
            <a:r>
              <a:rPr lang="nl-NL" dirty="0" err="1">
                <a:solidFill>
                  <a:srgbClr val="FF0000"/>
                </a:solidFill>
              </a:rPr>
              <a:t>practice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adhv</a:t>
            </a:r>
            <a:r>
              <a:rPr lang="nl-NL" dirty="0">
                <a:solidFill>
                  <a:srgbClr val="FF0000"/>
                </a:solidFill>
              </a:rPr>
              <a:t> cases</a:t>
            </a:r>
          </a:p>
          <a:p>
            <a:pPr>
              <a:buFontTx/>
              <a:buChar char="-"/>
            </a:pPr>
            <a:r>
              <a:rPr lang="nl-NL" dirty="0"/>
              <a:t>Best </a:t>
            </a:r>
            <a:r>
              <a:rPr lang="nl-NL" dirty="0" err="1"/>
              <a:t>practice</a:t>
            </a:r>
            <a:r>
              <a:rPr lang="nl-NL" dirty="0"/>
              <a:t> voor </a:t>
            </a:r>
            <a:r>
              <a:rPr lang="nl-NL" dirty="0" err="1"/>
              <a:t>governance</a:t>
            </a:r>
            <a:r>
              <a:rPr lang="nl-NL" dirty="0"/>
              <a:t> structuren om dit te managen </a:t>
            </a:r>
          </a:p>
          <a:p>
            <a:pPr>
              <a:buFontTx/>
              <a:buChar char="-"/>
            </a:pPr>
            <a:r>
              <a:rPr lang="nl-NL" dirty="0"/>
              <a:t>Integratie van de standaarden op high level</a:t>
            </a:r>
          </a:p>
          <a:p>
            <a:pPr lvl="1">
              <a:buFontTx/>
              <a:buChar char="-"/>
            </a:pPr>
            <a:endParaRPr lang="nl-NL" dirty="0"/>
          </a:p>
          <a:p>
            <a:pPr marL="914400" lvl="2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21844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E1D930-B6B1-4ACB-8023-189EE624AE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Meta- en taaldimensie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CFD4270-7C4A-4030-9B5B-A028C0B4FA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Gezamenlijk begrippenkader / speelveld</a:t>
            </a:r>
          </a:p>
        </p:txBody>
      </p:sp>
    </p:spTree>
    <p:extLst>
      <p:ext uri="{BB962C8B-B14F-4D97-AF65-F5344CB8AC3E}">
        <p14:creationId xmlns:p14="http://schemas.microsoft.com/office/powerpoint/2010/main" val="3590393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3945DD-5203-4264-9EF9-82C6A7038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Ontologie vs. Informatiemodel vs. Begrippenkader (1/2)</a:t>
            </a:r>
          </a:p>
        </p:txBody>
      </p:sp>
      <p:sp>
        <p:nvSpPr>
          <p:cNvPr id="3" name="Tijdelijke aanduiding voor tekst 1">
            <a:extLst>
              <a:ext uri="{FF2B5EF4-FFF2-40B4-BE49-F238E27FC236}">
                <a16:creationId xmlns:a16="http://schemas.microsoft.com/office/drawing/2014/main" id="{B289E724-2503-46A8-A801-927BE0333EFE}"/>
              </a:ext>
            </a:extLst>
          </p:cNvPr>
          <p:cNvSpPr txBox="1">
            <a:spLocks/>
          </p:cNvSpPr>
          <p:nvPr/>
        </p:nvSpPr>
        <p:spPr>
          <a:xfrm>
            <a:off x="2086980" y="1700213"/>
            <a:ext cx="9122357" cy="3937944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dirty="0"/>
          </a:p>
        </p:txBody>
      </p:sp>
      <p:sp>
        <p:nvSpPr>
          <p:cNvPr id="5" name="Tijdelijke aanduiding voor tekst 1">
            <a:extLst>
              <a:ext uri="{FF2B5EF4-FFF2-40B4-BE49-F238E27FC236}">
                <a16:creationId xmlns:a16="http://schemas.microsoft.com/office/drawing/2014/main" id="{037960D4-DAFB-4D52-A778-F2B7EFCB521C}"/>
              </a:ext>
            </a:extLst>
          </p:cNvPr>
          <p:cNvSpPr txBox="1">
            <a:spLocks/>
          </p:cNvSpPr>
          <p:nvPr/>
        </p:nvSpPr>
        <p:spPr>
          <a:xfrm>
            <a:off x="2086980" y="1504188"/>
            <a:ext cx="9122357" cy="4229100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24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/>
              <a:buChar char="–"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DA"/>
              </a:buClr>
              <a:buSzPct val="75000"/>
              <a:buFont typeface="Arial" panose="020B0604020202020204" pitchFamily="34" charset="0"/>
              <a:buChar char="•"/>
              <a:tabLst/>
              <a:defRPr sz="18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00A3DA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A363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000" dirty="0"/>
              <a:t>Informatiemodel = Ontologie = </a:t>
            </a:r>
            <a:r>
              <a:rPr lang="nl-NL" sz="2000" dirty="0" err="1"/>
              <a:t>ObjecttypeLibrary</a:t>
            </a:r>
            <a:r>
              <a:rPr lang="nl-NL" sz="2000" dirty="0"/>
              <a:t>:</a:t>
            </a:r>
          </a:p>
          <a:p>
            <a:pPr lvl="1"/>
            <a:r>
              <a:rPr lang="nl-NL" sz="1600" dirty="0"/>
              <a:t>De modellering van de informatie in een bepaald domein</a:t>
            </a:r>
          </a:p>
          <a:p>
            <a:pPr lvl="1"/>
            <a:r>
              <a:rPr lang="nl-NL" sz="1600" dirty="0"/>
              <a:t>De beschrijving van de data in dat domein</a:t>
            </a:r>
          </a:p>
          <a:p>
            <a:pPr lvl="1"/>
            <a:r>
              <a:rPr lang="nl-NL" sz="1600" dirty="0"/>
              <a:t>De term ‘ontologie’ wordt vaker in LinkedData context gebruikt</a:t>
            </a:r>
          </a:p>
          <a:p>
            <a:endParaRPr lang="nl-NL" sz="2000" dirty="0"/>
          </a:p>
          <a:p>
            <a:r>
              <a:rPr lang="nl-NL" sz="2000" dirty="0"/>
              <a:t>Begrippenkader:</a:t>
            </a:r>
          </a:p>
          <a:p>
            <a:pPr lvl="1"/>
            <a:r>
              <a:rPr lang="nl-NL" sz="1600" dirty="0"/>
              <a:t>de ‘</a:t>
            </a:r>
            <a:r>
              <a:rPr lang="nl-NL" sz="1600" dirty="0" err="1"/>
              <a:t>universe</a:t>
            </a:r>
            <a:r>
              <a:rPr lang="nl-NL" sz="1600" dirty="0"/>
              <a:t> of discourse’ binnen een domein beschreven doormiddel van de beschrijving van de daarin gehanteerde begrippen en hun relaties tot elkaar</a:t>
            </a:r>
          </a:p>
          <a:p>
            <a:pPr lvl="1"/>
            <a:r>
              <a:rPr lang="nl-NL" sz="1600" dirty="0"/>
              <a:t>Voorbeelden (in volgorde van uitgebreidheid): </a:t>
            </a:r>
          </a:p>
          <a:p>
            <a:pPr lvl="2"/>
            <a:r>
              <a:rPr lang="nl-NL" sz="1600" dirty="0"/>
              <a:t>Woordenboek/Begrippenlijst</a:t>
            </a:r>
          </a:p>
          <a:p>
            <a:pPr lvl="2"/>
            <a:r>
              <a:rPr lang="nl-NL" sz="1600" dirty="0"/>
              <a:t>Vocabulaire</a:t>
            </a:r>
          </a:p>
          <a:p>
            <a:pPr lvl="2"/>
            <a:r>
              <a:rPr lang="nl-NL" sz="1600" dirty="0"/>
              <a:t>Vocabulaire + Taxonomie</a:t>
            </a:r>
          </a:p>
          <a:p>
            <a:pPr lvl="2"/>
            <a:r>
              <a:rPr lang="nl-NL" sz="1600" dirty="0"/>
              <a:t>Thesaurus</a:t>
            </a:r>
          </a:p>
          <a:p>
            <a:endParaRPr lang="nl-NL" sz="2000" dirty="0"/>
          </a:p>
          <a:p>
            <a:r>
              <a:rPr lang="nl-NL" sz="2000" dirty="0"/>
              <a:t>Begrippenkader </a:t>
            </a:r>
            <a:r>
              <a:rPr lang="nl-NL" sz="2000" i="1" dirty="0"/>
              <a:t>kan </a:t>
            </a:r>
            <a:r>
              <a:rPr lang="nl-NL" sz="2000" dirty="0"/>
              <a:t>gebruikt worden om ontologie te annoteren</a:t>
            </a:r>
          </a:p>
          <a:p>
            <a:pPr lvl="1"/>
            <a:r>
              <a:rPr lang="nl-NL" sz="1600" dirty="0"/>
              <a:t>(Directe) Relatie tussen ‘Term’ uit Begrippenkader en ‘Concept’ uit de ontologie</a:t>
            </a:r>
          </a:p>
          <a:p>
            <a:pPr lvl="1"/>
            <a:r>
              <a:rPr lang="nl-NL" sz="1600" dirty="0"/>
              <a:t>Deel van Begrippenkader wordt overgenomen in Ontologie</a:t>
            </a:r>
          </a:p>
        </p:txBody>
      </p:sp>
    </p:spTree>
    <p:extLst>
      <p:ext uri="{BB962C8B-B14F-4D97-AF65-F5344CB8AC3E}">
        <p14:creationId xmlns:p14="http://schemas.microsoft.com/office/powerpoint/2010/main" val="2722194801"/>
      </p:ext>
    </p:extLst>
  </p:cSld>
  <p:clrMapOvr>
    <a:masterClrMapping/>
  </p:clrMapOvr>
</p:sld>
</file>

<file path=ppt/theme/theme1.xml><?xml version="1.0" encoding="utf-8"?>
<a:theme xmlns:a="http://schemas.openxmlformats.org/drawingml/2006/main" name="CROW-template-JAN 2019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OW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lank.potx" id="{F7C4A7E7-27B6-4FDF-94DF-215101D188C6}" vid="{9624F9A4-AC00-4D90-B52E-5B4AE8693309}"/>
    </a:ext>
  </a:extLst>
</a:theme>
</file>

<file path=ppt/theme/theme2.xml><?xml version="1.0" encoding="utf-8"?>
<a:theme xmlns:a="http://schemas.openxmlformats.org/drawingml/2006/main" name="BULLETS WIT OP BLAUW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OW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lank.potx" id="{F7C4A7E7-27B6-4FDF-94DF-215101D188C6}" vid="{0B5521B7-EC6E-47E5-8785-7B4B27CF8636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6365</TotalTime>
  <Words>1799</Words>
  <Application>Microsoft Office PowerPoint</Application>
  <PresentationFormat>Breedbeeld</PresentationFormat>
  <Paragraphs>283</Paragraphs>
  <Slides>38</Slides>
  <Notes>2</Notes>
  <HiddenSlides>2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2</vt:i4>
      </vt:variant>
      <vt:variant>
        <vt:lpstr>Diatitels</vt:lpstr>
      </vt:variant>
      <vt:variant>
        <vt:i4>38</vt:i4>
      </vt:variant>
    </vt:vector>
  </HeadingPairs>
  <TitlesOfParts>
    <vt:vector size="45" baseType="lpstr">
      <vt:lpstr>Arial</vt:lpstr>
      <vt:lpstr>Arial Black</vt:lpstr>
      <vt:lpstr>Calibri</vt:lpstr>
      <vt:lpstr>Courier New</vt:lpstr>
      <vt:lpstr>Museo Sans 300</vt:lpstr>
      <vt:lpstr>CROW-template-JAN 2019</vt:lpstr>
      <vt:lpstr>BULLETS WIT OP BLAUW</vt:lpstr>
      <vt:lpstr>PowerPoint-presentatie</vt:lpstr>
      <vt:lpstr>Bijdragen</vt:lpstr>
      <vt:lpstr>Methode voor “modellen in samenhang gebruiken” </vt:lpstr>
      <vt:lpstr>Methode voor “modellen in samenhang gebruiken” </vt:lpstr>
      <vt:lpstr>Methode voor “modellen in samenhang gebruiken” </vt:lpstr>
      <vt:lpstr>Voorziene stappen</vt:lpstr>
      <vt:lpstr>Voorziene stappen</vt:lpstr>
      <vt:lpstr>Meta- en taaldimensie</vt:lpstr>
      <vt:lpstr>Ontologie vs. Informatiemodel vs. Begrippenkader (1/2)</vt:lpstr>
      <vt:lpstr>Ontologie vs. Informatiemodel vs. Begrippenkader (2/2)</vt:lpstr>
      <vt:lpstr>Meta- en taaldimensie | Origineel (1/2)</vt:lpstr>
      <vt:lpstr>Meta- en taaldimensie | Origineel (./.)</vt:lpstr>
      <vt:lpstr>Meta- en taaldimensie | Origineel (2/2)</vt:lpstr>
      <vt:lpstr>Meta- en taaldimensie | Scheiding dimensies (1/2)</vt:lpstr>
      <vt:lpstr>Meta- en taaldimensie | Scheiding dimensies (2/2)</vt:lpstr>
      <vt:lpstr>Meta- en taaldimensie | Scope MIM, NEN3610, NEN2660-1, NEN2660-2 </vt:lpstr>
      <vt:lpstr>Meta- en taaldimensie | Scope MIM, NEN3610, NEN2660-1, NEN2660-2 </vt:lpstr>
      <vt:lpstr>Meta- en taaldimensie | ‘Kracht-dimensie’ (1/2)</vt:lpstr>
      <vt:lpstr>Meta- en taaldimensie | ‘Kracht-dimensie’ (2/2)</vt:lpstr>
      <vt:lpstr>Meta- en taaldimensie | ‘Management terminologie’ (1/1)</vt:lpstr>
      <vt:lpstr>Meta- en taaldimensie | Voorbeeld ‘IMBOR Boom’</vt:lpstr>
      <vt:lpstr>Meta- en taaldimensie | Voorbeeld ‘Pand’</vt:lpstr>
      <vt:lpstr>PowerPoint-presentatie</vt:lpstr>
      <vt:lpstr>Meta- en taaldimensie | Meta-informatie</vt:lpstr>
      <vt:lpstr>Meta- en taaldimensie | Serialisatie</vt:lpstr>
      <vt:lpstr>Meta- en taaldimensie | MIM Niveaus</vt:lpstr>
      <vt:lpstr>PowerPoint-presentatie</vt:lpstr>
      <vt:lpstr>PowerPoint-presentatie</vt:lpstr>
      <vt:lpstr>PowerPoint-presentatie</vt:lpstr>
      <vt:lpstr>PowerPoint-presentatie</vt:lpstr>
      <vt:lpstr>Governance</vt:lpstr>
      <vt:lpstr>Governance</vt:lpstr>
      <vt:lpstr>Governance</vt:lpstr>
      <vt:lpstr>Uitwerking</vt:lpstr>
      <vt:lpstr>LOD technische uitwerking</vt:lpstr>
      <vt:lpstr>Uitgangspunten</vt:lpstr>
      <vt:lpstr>Kwesties</vt:lpstr>
      <vt:lpstr>Zullen we morgen samenwerken?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Opgenoort, Rik</dc:creator>
  <cp:lastModifiedBy>Opgenoort, Rik</cp:lastModifiedBy>
  <cp:revision>7</cp:revision>
  <cp:lastPrinted>2019-01-03T11:27:59Z</cp:lastPrinted>
  <dcterms:created xsi:type="dcterms:W3CDTF">2022-03-25T13:01:47Z</dcterms:created>
  <dcterms:modified xsi:type="dcterms:W3CDTF">2022-09-02T11:27:42Z</dcterms:modified>
</cp:coreProperties>
</file>

<file path=docProps/thumbnail.jpeg>
</file>